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5" r:id="rId3"/>
    <p:sldId id="276" r:id="rId4"/>
    <p:sldId id="271" r:id="rId5"/>
    <p:sldId id="272" r:id="rId6"/>
    <p:sldId id="27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B3"/>
    <a:srgbClr val="FFCCFF"/>
    <a:srgbClr val="FFCCCC"/>
    <a:srgbClr val="FF6600"/>
    <a:srgbClr val="FF3300"/>
    <a:srgbClr val="6699FF"/>
    <a:srgbClr val="CCCC00"/>
    <a:srgbClr val="99CCFF"/>
    <a:srgbClr val="CCEC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2" autoAdjust="0"/>
    <p:restoredTop sz="94660" autoAdjust="0"/>
  </p:normalViewPr>
  <p:slideViewPr>
    <p:cSldViewPr>
      <p:cViewPr>
        <p:scale>
          <a:sx n="66" d="100"/>
          <a:sy n="66" d="100"/>
        </p:scale>
        <p:origin x="-1752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53C3F-170F-4C9D-9FBC-211CAA3F4F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50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EE4D1-53ED-4960-A9E9-53CE80A299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171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F9975-BAB8-4276-A6E7-FCC190E51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4122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5E61A-4109-4258-AED4-2FA651917D0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653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53324-8F0A-4941-AB24-EB58B2D2896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825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B0CD5-8A2C-4858-AA38-7185896556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050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F3C1E-3EBF-42D9-BE80-2A972AF369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8105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B4193-0B62-4208-90DE-70FEB57F5A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2010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315DA-9D87-4812-840C-9166821542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2713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6F305-D6AD-40C5-ADC7-D7C2ECF134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422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F0C45-5941-4095-93B2-10C7D395C3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834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DC0388B9-B5F7-4098-A82C-D33E8869FD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30"/>
          <p:cNvSpPr>
            <a:spLocks/>
          </p:cNvSpPr>
          <p:nvPr/>
        </p:nvSpPr>
        <p:spPr bwMode="auto">
          <a:xfrm>
            <a:off x="452438" y="4689475"/>
            <a:ext cx="9045575" cy="1484313"/>
          </a:xfrm>
          <a:custGeom>
            <a:avLst/>
            <a:gdLst>
              <a:gd name="T0" fmla="*/ 2147483647 w 5698"/>
              <a:gd name="T1" fmla="*/ 0 h 935"/>
              <a:gd name="T2" fmla="*/ 2147483647 w 5698"/>
              <a:gd name="T3" fmla="*/ 2147483647 h 935"/>
              <a:gd name="T4" fmla="*/ 0 w 5698"/>
              <a:gd name="T5" fmla="*/ 2147483647 h 935"/>
              <a:gd name="T6" fmla="*/ 0 w 5698"/>
              <a:gd name="T7" fmla="*/ 1570058666 h 935"/>
              <a:gd name="T8" fmla="*/ 2147483647 w 5698"/>
              <a:gd name="T9" fmla="*/ 1570058666 h 935"/>
              <a:gd name="T10" fmla="*/ 2147483647 w 5698"/>
              <a:gd name="T11" fmla="*/ 786289015 h 935"/>
              <a:gd name="T12" fmla="*/ 2147483647 w 5698"/>
              <a:gd name="T13" fmla="*/ 786289015 h 935"/>
              <a:gd name="T14" fmla="*/ 2147483647 w 5698"/>
              <a:gd name="T15" fmla="*/ 0 h 935"/>
              <a:gd name="T16" fmla="*/ 2147483647 w 5698"/>
              <a:gd name="T17" fmla="*/ 0 h 93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698" h="935">
                <a:moveTo>
                  <a:pt x="5698" y="0"/>
                </a:moveTo>
                <a:lnTo>
                  <a:pt x="5698" y="935"/>
                </a:lnTo>
                <a:lnTo>
                  <a:pt x="0" y="935"/>
                </a:lnTo>
                <a:lnTo>
                  <a:pt x="0" y="623"/>
                </a:lnTo>
                <a:lnTo>
                  <a:pt x="1899" y="623"/>
                </a:lnTo>
                <a:lnTo>
                  <a:pt x="1899" y="312"/>
                </a:lnTo>
                <a:lnTo>
                  <a:pt x="3799" y="312"/>
                </a:lnTo>
                <a:lnTo>
                  <a:pt x="3799" y="0"/>
                </a:lnTo>
                <a:lnTo>
                  <a:pt x="5698" y="0"/>
                </a:lnTo>
                <a:close/>
              </a:path>
            </a:pathLst>
          </a:custGeom>
          <a:pattFill prst="horzBrick">
            <a:fgClr>
              <a:srgbClr val="993300"/>
            </a:fgClr>
            <a:bgClr>
              <a:srgbClr val="CC6600"/>
            </a:bgClr>
          </a:pattFill>
          <a:ln w="9525">
            <a:round/>
            <a:headEnd/>
            <a:tailEnd/>
          </a:ln>
          <a:effectLst/>
          <a:scene3d>
            <a:camera prst="orthographicFront"/>
            <a:lightRig rig="legacyFlat3" dir="b"/>
          </a:scene3d>
          <a:sp3d extrusionH="2513000" prstMaterial="legacyMatte">
            <a:bevelT w="13500" h="13500" prst="angle"/>
            <a:bevelB w="13500" h="13500" prst="angle"/>
            <a:extrusionClr>
              <a:srgbClr val="99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3240" y="1939269"/>
            <a:ext cx="1928605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STEP1</a:t>
            </a:r>
            <a:endParaRPr lang="ja-JP" altLang="en-US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33941" y="1503742"/>
            <a:ext cx="1928605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STEP2</a:t>
            </a:r>
            <a:endParaRPr lang="ja-JP" altLang="en-US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48603" y="997242"/>
            <a:ext cx="1928605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STEP3</a:t>
            </a:r>
            <a:endParaRPr lang="ja-JP" altLang="en-US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8198" name="Group 49"/>
          <p:cNvGrpSpPr>
            <a:grpSpLocks/>
          </p:cNvGrpSpPr>
          <p:nvPr/>
        </p:nvGrpSpPr>
        <p:grpSpPr bwMode="auto">
          <a:xfrm>
            <a:off x="452438" y="2722563"/>
            <a:ext cx="2970212" cy="2970212"/>
            <a:chOff x="1589" y="1877"/>
            <a:chExt cx="1247" cy="1247"/>
          </a:xfrm>
        </p:grpSpPr>
        <p:sp>
          <p:nvSpPr>
            <p:cNvPr id="8213" name="Oval 50"/>
            <p:cNvSpPr>
              <a:spLocks noChangeArrowheads="1"/>
            </p:cNvSpPr>
            <p:nvPr/>
          </p:nvSpPr>
          <p:spPr bwMode="auto">
            <a:xfrm>
              <a:off x="1589" y="1877"/>
              <a:ext cx="1247" cy="124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" name="Oval 51"/>
            <p:cNvSpPr>
              <a:spLocks noChangeArrowheads="1"/>
            </p:cNvSpPr>
            <p:nvPr/>
          </p:nvSpPr>
          <p:spPr bwMode="auto">
            <a:xfrm>
              <a:off x="2156" y="1962"/>
              <a:ext cx="483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" name="Oval 52"/>
            <p:cNvSpPr>
              <a:spLocks noChangeArrowheads="1"/>
            </p:cNvSpPr>
            <p:nvPr/>
          </p:nvSpPr>
          <p:spPr bwMode="auto">
            <a:xfrm rot="10800000">
              <a:off x="1589" y="1877"/>
              <a:ext cx="1247" cy="124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alpha val="50000"/>
                  </a:srgbClr>
                </a:gs>
                <a:gs pos="100000">
                  <a:srgbClr val="3B3B3B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199" name="Group 49"/>
          <p:cNvGrpSpPr>
            <a:grpSpLocks/>
          </p:cNvGrpSpPr>
          <p:nvPr/>
        </p:nvGrpSpPr>
        <p:grpSpPr bwMode="auto">
          <a:xfrm>
            <a:off x="3514725" y="2211388"/>
            <a:ext cx="2970213" cy="2970212"/>
            <a:chOff x="1589" y="1877"/>
            <a:chExt cx="1247" cy="1247"/>
          </a:xfrm>
        </p:grpSpPr>
        <p:sp>
          <p:nvSpPr>
            <p:cNvPr id="8210" name="Oval 50"/>
            <p:cNvSpPr>
              <a:spLocks noChangeArrowheads="1"/>
            </p:cNvSpPr>
            <p:nvPr/>
          </p:nvSpPr>
          <p:spPr bwMode="auto">
            <a:xfrm>
              <a:off x="1589" y="1877"/>
              <a:ext cx="1247" cy="124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" name="Oval 51"/>
            <p:cNvSpPr>
              <a:spLocks noChangeArrowheads="1"/>
            </p:cNvSpPr>
            <p:nvPr/>
          </p:nvSpPr>
          <p:spPr bwMode="auto">
            <a:xfrm>
              <a:off x="2156" y="1962"/>
              <a:ext cx="483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" name="Oval 52"/>
            <p:cNvSpPr>
              <a:spLocks noChangeArrowheads="1"/>
            </p:cNvSpPr>
            <p:nvPr/>
          </p:nvSpPr>
          <p:spPr bwMode="auto">
            <a:xfrm rot="10800000">
              <a:off x="1589" y="1877"/>
              <a:ext cx="1247" cy="124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alpha val="50000"/>
                  </a:srgbClr>
                </a:gs>
                <a:gs pos="100000">
                  <a:srgbClr val="3B3B3B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00" name="Group 49"/>
          <p:cNvGrpSpPr>
            <a:grpSpLocks/>
          </p:cNvGrpSpPr>
          <p:nvPr/>
        </p:nvGrpSpPr>
        <p:grpSpPr bwMode="auto">
          <a:xfrm>
            <a:off x="6527800" y="1719263"/>
            <a:ext cx="2970213" cy="2970212"/>
            <a:chOff x="1589" y="1877"/>
            <a:chExt cx="1247" cy="1247"/>
          </a:xfrm>
        </p:grpSpPr>
        <p:sp>
          <p:nvSpPr>
            <p:cNvPr id="8207" name="Oval 50"/>
            <p:cNvSpPr>
              <a:spLocks noChangeArrowheads="1"/>
            </p:cNvSpPr>
            <p:nvPr/>
          </p:nvSpPr>
          <p:spPr bwMode="auto">
            <a:xfrm>
              <a:off x="1589" y="1877"/>
              <a:ext cx="1247" cy="124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8" name="Oval 51"/>
            <p:cNvSpPr>
              <a:spLocks noChangeArrowheads="1"/>
            </p:cNvSpPr>
            <p:nvPr/>
          </p:nvSpPr>
          <p:spPr bwMode="auto">
            <a:xfrm>
              <a:off x="2156" y="1962"/>
              <a:ext cx="483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9" name="Oval 52"/>
            <p:cNvSpPr>
              <a:spLocks noChangeArrowheads="1"/>
            </p:cNvSpPr>
            <p:nvPr/>
          </p:nvSpPr>
          <p:spPr bwMode="auto">
            <a:xfrm rot="10800000">
              <a:off x="1589" y="1877"/>
              <a:ext cx="1247" cy="124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alpha val="50000"/>
                  </a:srgbClr>
                </a:gs>
                <a:gs pos="100000">
                  <a:srgbClr val="3B3B3B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5" name="AutoShape 53"/>
          <p:cNvSpPr>
            <a:spLocks noChangeArrowheads="1"/>
          </p:cNvSpPr>
          <p:nvPr/>
        </p:nvSpPr>
        <p:spPr bwMode="auto">
          <a:xfrm rot="18900000">
            <a:off x="2843856" y="2454722"/>
            <a:ext cx="809625" cy="809625"/>
          </a:xfrm>
          <a:custGeom>
            <a:avLst/>
            <a:gdLst>
              <a:gd name="T0" fmla="*/ 631508 w 21600"/>
              <a:gd name="T1" fmla="*/ 69418 h 21600"/>
              <a:gd name="T2" fmla="*/ 130664 w 21600"/>
              <a:gd name="T3" fmla="*/ 192398 h 21600"/>
              <a:gd name="T4" fmla="*/ 566513 w 21600"/>
              <a:gd name="T5" fmla="*/ 165598 h 21600"/>
              <a:gd name="T6" fmla="*/ 841448 w 21600"/>
              <a:gd name="T7" fmla="*/ 660482 h 21600"/>
              <a:gd name="T8" fmla="*/ 623561 w 21600"/>
              <a:gd name="T9" fmla="*/ 717455 h 21600"/>
              <a:gd name="T10" fmla="*/ 566625 w 21600"/>
              <a:gd name="T11" fmla="*/ 49956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447" y="14692"/>
                </a:moveTo>
                <a:cubicBezTo>
                  <a:pt x="18138" y="13511"/>
                  <a:pt x="18503" y="12168"/>
                  <a:pt x="18503" y="10800"/>
                </a:cubicBezTo>
                <a:cubicBezTo>
                  <a:pt x="18503" y="6545"/>
                  <a:pt x="15054" y="3097"/>
                  <a:pt x="10800" y="3097"/>
                </a:cubicBezTo>
                <a:cubicBezTo>
                  <a:pt x="8417" y="3096"/>
                  <a:pt x="6169" y="4199"/>
                  <a:pt x="4710" y="6082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2718"/>
                  <a:pt x="21089" y="14602"/>
                  <a:pt x="20119" y="16257"/>
                </a:cubicBezTo>
                <a:lnTo>
                  <a:pt x="22449" y="17621"/>
                </a:lnTo>
                <a:lnTo>
                  <a:pt x="16636" y="19141"/>
                </a:lnTo>
                <a:lnTo>
                  <a:pt x="15117" y="13328"/>
                </a:lnTo>
                <a:lnTo>
                  <a:pt x="17447" y="14692"/>
                </a:lnTo>
                <a:close/>
              </a:path>
            </a:pathLst>
          </a:custGeom>
          <a:solidFill>
            <a:srgbClr val="FF0000"/>
          </a:solidFill>
          <a:ln w="9525">
            <a:round/>
            <a:headEnd/>
            <a:tailEnd/>
          </a:ln>
          <a:effectLst/>
          <a:scene3d>
            <a:camera prst="orthographicFron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36" name="AutoShape 53"/>
          <p:cNvSpPr>
            <a:spLocks noChangeArrowheads="1"/>
          </p:cNvSpPr>
          <p:nvPr/>
        </p:nvSpPr>
        <p:spPr bwMode="auto">
          <a:xfrm rot="18900000">
            <a:off x="5930769" y="1944171"/>
            <a:ext cx="809625" cy="809625"/>
          </a:xfrm>
          <a:custGeom>
            <a:avLst/>
            <a:gdLst>
              <a:gd name="T0" fmla="*/ 631508 w 21600"/>
              <a:gd name="T1" fmla="*/ 69418 h 21600"/>
              <a:gd name="T2" fmla="*/ 130664 w 21600"/>
              <a:gd name="T3" fmla="*/ 192398 h 21600"/>
              <a:gd name="T4" fmla="*/ 566513 w 21600"/>
              <a:gd name="T5" fmla="*/ 165598 h 21600"/>
              <a:gd name="T6" fmla="*/ 841448 w 21600"/>
              <a:gd name="T7" fmla="*/ 660482 h 21600"/>
              <a:gd name="T8" fmla="*/ 623561 w 21600"/>
              <a:gd name="T9" fmla="*/ 717455 h 21600"/>
              <a:gd name="T10" fmla="*/ 566625 w 21600"/>
              <a:gd name="T11" fmla="*/ 49956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447" y="14692"/>
                </a:moveTo>
                <a:cubicBezTo>
                  <a:pt x="18138" y="13511"/>
                  <a:pt x="18503" y="12168"/>
                  <a:pt x="18503" y="10800"/>
                </a:cubicBezTo>
                <a:cubicBezTo>
                  <a:pt x="18503" y="6545"/>
                  <a:pt x="15054" y="3097"/>
                  <a:pt x="10800" y="3097"/>
                </a:cubicBezTo>
                <a:cubicBezTo>
                  <a:pt x="8417" y="3096"/>
                  <a:pt x="6169" y="4199"/>
                  <a:pt x="4710" y="6082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2718"/>
                  <a:pt x="21089" y="14602"/>
                  <a:pt x="20119" y="16257"/>
                </a:cubicBezTo>
                <a:lnTo>
                  <a:pt x="22449" y="17621"/>
                </a:lnTo>
                <a:lnTo>
                  <a:pt x="16636" y="19141"/>
                </a:lnTo>
                <a:lnTo>
                  <a:pt x="15117" y="13328"/>
                </a:lnTo>
                <a:lnTo>
                  <a:pt x="17447" y="14692"/>
                </a:lnTo>
                <a:close/>
              </a:path>
            </a:pathLst>
          </a:custGeom>
          <a:solidFill>
            <a:srgbClr val="FF0000"/>
          </a:solidFill>
          <a:ln w="9525">
            <a:round/>
            <a:headEnd/>
            <a:tailEnd/>
          </a:ln>
          <a:effectLst/>
          <a:scene3d>
            <a:camera prst="orthographicFron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3353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30"/>
          <p:cNvSpPr>
            <a:spLocks/>
          </p:cNvSpPr>
          <p:nvPr/>
        </p:nvSpPr>
        <p:spPr bwMode="auto">
          <a:xfrm>
            <a:off x="1402081" y="4283534"/>
            <a:ext cx="7589519" cy="1484313"/>
          </a:xfrm>
          <a:custGeom>
            <a:avLst/>
            <a:gdLst>
              <a:gd name="T0" fmla="*/ 2147483647 w 5698"/>
              <a:gd name="T1" fmla="*/ 0 h 935"/>
              <a:gd name="T2" fmla="*/ 2147483647 w 5698"/>
              <a:gd name="T3" fmla="*/ 2147483647 h 935"/>
              <a:gd name="T4" fmla="*/ 0 w 5698"/>
              <a:gd name="T5" fmla="*/ 2147483647 h 935"/>
              <a:gd name="T6" fmla="*/ 0 w 5698"/>
              <a:gd name="T7" fmla="*/ 1570058666 h 935"/>
              <a:gd name="T8" fmla="*/ 2147483647 w 5698"/>
              <a:gd name="T9" fmla="*/ 1570058666 h 935"/>
              <a:gd name="T10" fmla="*/ 2147483647 w 5698"/>
              <a:gd name="T11" fmla="*/ 786289015 h 935"/>
              <a:gd name="T12" fmla="*/ 2147483647 w 5698"/>
              <a:gd name="T13" fmla="*/ 786289015 h 935"/>
              <a:gd name="T14" fmla="*/ 2147483647 w 5698"/>
              <a:gd name="T15" fmla="*/ 0 h 935"/>
              <a:gd name="T16" fmla="*/ 2147483647 w 5698"/>
              <a:gd name="T17" fmla="*/ 0 h 93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698" h="935">
                <a:moveTo>
                  <a:pt x="5698" y="0"/>
                </a:moveTo>
                <a:lnTo>
                  <a:pt x="5698" y="935"/>
                </a:lnTo>
                <a:lnTo>
                  <a:pt x="0" y="935"/>
                </a:lnTo>
                <a:lnTo>
                  <a:pt x="0" y="623"/>
                </a:lnTo>
                <a:lnTo>
                  <a:pt x="1899" y="623"/>
                </a:lnTo>
                <a:lnTo>
                  <a:pt x="1899" y="312"/>
                </a:lnTo>
                <a:lnTo>
                  <a:pt x="3799" y="312"/>
                </a:lnTo>
                <a:lnTo>
                  <a:pt x="3799" y="0"/>
                </a:lnTo>
                <a:lnTo>
                  <a:pt x="5698" y="0"/>
                </a:lnTo>
                <a:close/>
              </a:path>
            </a:pathLst>
          </a:custGeom>
          <a:pattFill prst="horzBrick">
            <a:fgClr>
              <a:srgbClr val="993300"/>
            </a:fgClr>
            <a:bgClr>
              <a:srgbClr val="CC6600"/>
            </a:bgClr>
          </a:pattFill>
          <a:ln w="9525">
            <a:round/>
            <a:headEnd/>
            <a:tailEnd/>
          </a:ln>
          <a:effectLst/>
          <a:scene3d>
            <a:camera prst="legacyObliqueTopRight">
              <a:rot lat="0" lon="19799994" rev="0"/>
            </a:camera>
            <a:lightRig rig="legacyFlat3" dir="b"/>
          </a:scene3d>
          <a:sp3d extrusionH="2622550" prstMaterial="legacyMatte">
            <a:bevelT w="13500" h="13500" prst="angle"/>
            <a:bevelB w="13500" h="13500" prst="angle"/>
            <a:extrusionClr>
              <a:srgbClr val="99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grpSp>
        <p:nvGrpSpPr>
          <p:cNvPr id="20" name="Group 47"/>
          <p:cNvGrpSpPr>
            <a:grpSpLocks/>
          </p:cNvGrpSpPr>
          <p:nvPr/>
        </p:nvGrpSpPr>
        <p:grpSpPr bwMode="auto">
          <a:xfrm>
            <a:off x="914400" y="2833765"/>
            <a:ext cx="2525712" cy="3203291"/>
            <a:chOff x="313" y="1677"/>
            <a:chExt cx="1163" cy="1475"/>
          </a:xfrm>
        </p:grpSpPr>
        <p:sp>
          <p:nvSpPr>
            <p:cNvPr id="21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22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23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" name="Group 47"/>
          <p:cNvGrpSpPr>
            <a:grpSpLocks/>
          </p:cNvGrpSpPr>
          <p:nvPr/>
        </p:nvGrpSpPr>
        <p:grpSpPr bwMode="auto">
          <a:xfrm>
            <a:off x="3598416" y="1754692"/>
            <a:ext cx="2525712" cy="3203291"/>
            <a:chOff x="313" y="1677"/>
            <a:chExt cx="1163" cy="1475"/>
          </a:xfrm>
        </p:grpSpPr>
        <p:sp>
          <p:nvSpPr>
            <p:cNvPr id="27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28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29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" name="Group 47"/>
          <p:cNvGrpSpPr>
            <a:grpSpLocks/>
          </p:cNvGrpSpPr>
          <p:nvPr/>
        </p:nvGrpSpPr>
        <p:grpSpPr bwMode="auto">
          <a:xfrm>
            <a:off x="6324600" y="801033"/>
            <a:ext cx="2525712" cy="3203291"/>
            <a:chOff x="313" y="1677"/>
            <a:chExt cx="1163" cy="1475"/>
          </a:xfrm>
        </p:grpSpPr>
        <p:sp>
          <p:nvSpPr>
            <p:cNvPr id="33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34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37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0" name="AutoShape 53"/>
          <p:cNvSpPr>
            <a:spLocks noChangeArrowheads="1"/>
          </p:cNvSpPr>
          <p:nvPr/>
        </p:nvSpPr>
        <p:spPr bwMode="auto">
          <a:xfrm rot="-2700000">
            <a:off x="2621111" y="2040246"/>
            <a:ext cx="809625" cy="809625"/>
          </a:xfrm>
          <a:custGeom>
            <a:avLst/>
            <a:gdLst>
              <a:gd name="T0" fmla="*/ 23670586 w 21600"/>
              <a:gd name="T1" fmla="*/ 2601970 h 21600"/>
              <a:gd name="T2" fmla="*/ 4897632 w 21600"/>
              <a:gd name="T3" fmla="*/ 7211585 h 21600"/>
              <a:gd name="T4" fmla="*/ 21234402 w 21600"/>
              <a:gd name="T5" fmla="*/ 6207050 h 21600"/>
              <a:gd name="T6" fmla="*/ 31539692 w 21600"/>
              <a:gd name="T7" fmla="*/ 24756608 h 21600"/>
              <a:gd name="T8" fmla="*/ 23372712 w 21600"/>
              <a:gd name="T9" fmla="*/ 26892107 h 21600"/>
              <a:gd name="T10" fmla="*/ 21238600 w 21600"/>
              <a:gd name="T11" fmla="*/ 1872516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447" y="14692"/>
                </a:moveTo>
                <a:cubicBezTo>
                  <a:pt x="18138" y="13511"/>
                  <a:pt x="18503" y="12168"/>
                  <a:pt x="18503" y="10800"/>
                </a:cubicBezTo>
                <a:cubicBezTo>
                  <a:pt x="18503" y="6545"/>
                  <a:pt x="15054" y="3097"/>
                  <a:pt x="10800" y="3097"/>
                </a:cubicBezTo>
                <a:cubicBezTo>
                  <a:pt x="8417" y="3096"/>
                  <a:pt x="6169" y="4199"/>
                  <a:pt x="4710" y="6082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2718"/>
                  <a:pt x="21089" y="14602"/>
                  <a:pt x="20119" y="16257"/>
                </a:cubicBezTo>
                <a:lnTo>
                  <a:pt x="22449" y="17621"/>
                </a:lnTo>
                <a:lnTo>
                  <a:pt x="16636" y="19141"/>
                </a:lnTo>
                <a:lnTo>
                  <a:pt x="15117" y="13328"/>
                </a:lnTo>
                <a:lnTo>
                  <a:pt x="17447" y="14692"/>
                </a:lnTo>
                <a:close/>
              </a:path>
            </a:pathLst>
          </a:custGeom>
          <a:solidFill>
            <a:srgbClr val="FF0000"/>
          </a:solidFill>
          <a:ln w="9525">
            <a:round/>
            <a:headEnd/>
            <a:tailEnd/>
          </a:ln>
          <a:effectLst/>
          <a:scene3d>
            <a:camera prst="legacyObliqueTopRight">
              <a:rot lat="0" lon="19799994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sp>
        <p:nvSpPr>
          <p:cNvPr id="42" name="AutoShape 53"/>
          <p:cNvSpPr>
            <a:spLocks noChangeArrowheads="1"/>
          </p:cNvSpPr>
          <p:nvPr/>
        </p:nvSpPr>
        <p:spPr bwMode="auto">
          <a:xfrm rot="-2700000">
            <a:off x="5364518" y="1057524"/>
            <a:ext cx="809625" cy="809625"/>
          </a:xfrm>
          <a:custGeom>
            <a:avLst/>
            <a:gdLst>
              <a:gd name="T0" fmla="*/ 23670586 w 21600"/>
              <a:gd name="T1" fmla="*/ 2601970 h 21600"/>
              <a:gd name="T2" fmla="*/ 4897632 w 21600"/>
              <a:gd name="T3" fmla="*/ 7211585 h 21600"/>
              <a:gd name="T4" fmla="*/ 21234402 w 21600"/>
              <a:gd name="T5" fmla="*/ 6207050 h 21600"/>
              <a:gd name="T6" fmla="*/ 31539692 w 21600"/>
              <a:gd name="T7" fmla="*/ 24756608 h 21600"/>
              <a:gd name="T8" fmla="*/ 23372712 w 21600"/>
              <a:gd name="T9" fmla="*/ 26892107 h 21600"/>
              <a:gd name="T10" fmla="*/ 21238600 w 21600"/>
              <a:gd name="T11" fmla="*/ 1872516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447" y="14692"/>
                </a:moveTo>
                <a:cubicBezTo>
                  <a:pt x="18138" y="13511"/>
                  <a:pt x="18503" y="12168"/>
                  <a:pt x="18503" y="10800"/>
                </a:cubicBezTo>
                <a:cubicBezTo>
                  <a:pt x="18503" y="6545"/>
                  <a:pt x="15054" y="3097"/>
                  <a:pt x="10800" y="3097"/>
                </a:cubicBezTo>
                <a:cubicBezTo>
                  <a:pt x="8417" y="3096"/>
                  <a:pt x="6169" y="4199"/>
                  <a:pt x="4710" y="6082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2718"/>
                  <a:pt x="21089" y="14602"/>
                  <a:pt x="20119" y="16257"/>
                </a:cubicBezTo>
                <a:lnTo>
                  <a:pt x="22449" y="17621"/>
                </a:lnTo>
                <a:lnTo>
                  <a:pt x="16636" y="19141"/>
                </a:lnTo>
                <a:lnTo>
                  <a:pt x="15117" y="13328"/>
                </a:lnTo>
                <a:lnTo>
                  <a:pt x="17447" y="14692"/>
                </a:lnTo>
                <a:close/>
              </a:path>
            </a:pathLst>
          </a:custGeom>
          <a:solidFill>
            <a:srgbClr val="FF0000"/>
          </a:solidFill>
          <a:ln w="9525">
            <a:round/>
            <a:headEnd/>
            <a:tailEnd/>
          </a:ln>
          <a:effectLst/>
          <a:scene3d>
            <a:camera prst="legacyObliqueTopRight">
              <a:rot lat="0" lon="19799994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086326" y="2300059"/>
            <a:ext cx="141372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STEP1</a:t>
            </a:r>
            <a:endParaRPr lang="ja-JP" altLang="en-US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800802" y="1242132"/>
            <a:ext cx="141372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STEP2</a:t>
            </a:r>
            <a:endParaRPr lang="ja-JP" altLang="en-US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632984" y="280756"/>
            <a:ext cx="141372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STEP3</a:t>
            </a:r>
            <a:endParaRPr lang="ja-JP" altLang="en-US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0118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Group 33"/>
          <p:cNvGrpSpPr>
            <a:grpSpLocks/>
          </p:cNvGrpSpPr>
          <p:nvPr/>
        </p:nvGrpSpPr>
        <p:grpSpPr bwMode="auto">
          <a:xfrm>
            <a:off x="754689" y="4859728"/>
            <a:ext cx="3298881" cy="1622802"/>
            <a:chOff x="455" y="2982"/>
            <a:chExt cx="1561" cy="767"/>
          </a:xfrm>
        </p:grpSpPr>
        <p:sp>
          <p:nvSpPr>
            <p:cNvPr id="9360" name="AutoShape 24"/>
            <p:cNvSpPr>
              <a:spLocks noChangeArrowheads="1"/>
            </p:cNvSpPr>
            <p:nvPr/>
          </p:nvSpPr>
          <p:spPr bwMode="auto">
            <a:xfrm>
              <a:off x="739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" name="AutoShape 25"/>
            <p:cNvSpPr>
              <a:spLocks noChangeArrowheads="1"/>
            </p:cNvSpPr>
            <p:nvPr/>
          </p:nvSpPr>
          <p:spPr bwMode="auto">
            <a:xfrm>
              <a:off x="597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" name="AutoShape 26"/>
            <p:cNvSpPr>
              <a:spLocks noChangeArrowheads="1"/>
            </p:cNvSpPr>
            <p:nvPr/>
          </p:nvSpPr>
          <p:spPr bwMode="auto">
            <a:xfrm>
              <a:off x="455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" name="AutoShape 27"/>
            <p:cNvSpPr>
              <a:spLocks noChangeArrowheads="1"/>
            </p:cNvSpPr>
            <p:nvPr/>
          </p:nvSpPr>
          <p:spPr bwMode="auto">
            <a:xfrm>
              <a:off x="1136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" name="AutoShape 28"/>
            <p:cNvSpPr>
              <a:spLocks noChangeArrowheads="1"/>
            </p:cNvSpPr>
            <p:nvPr/>
          </p:nvSpPr>
          <p:spPr bwMode="auto">
            <a:xfrm>
              <a:off x="994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" name="AutoShape 29"/>
            <p:cNvSpPr>
              <a:spLocks noChangeArrowheads="1"/>
            </p:cNvSpPr>
            <p:nvPr/>
          </p:nvSpPr>
          <p:spPr bwMode="auto">
            <a:xfrm>
              <a:off x="852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" name="AutoShape 30"/>
            <p:cNvSpPr>
              <a:spLocks noChangeArrowheads="1"/>
            </p:cNvSpPr>
            <p:nvPr/>
          </p:nvSpPr>
          <p:spPr bwMode="auto">
            <a:xfrm>
              <a:off x="1533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" name="AutoShape 31"/>
            <p:cNvSpPr>
              <a:spLocks noChangeArrowheads="1"/>
            </p:cNvSpPr>
            <p:nvPr/>
          </p:nvSpPr>
          <p:spPr bwMode="auto">
            <a:xfrm>
              <a:off x="1391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" name="AutoShape 32"/>
            <p:cNvSpPr>
              <a:spLocks noChangeArrowheads="1"/>
            </p:cNvSpPr>
            <p:nvPr/>
          </p:nvSpPr>
          <p:spPr bwMode="auto">
            <a:xfrm>
              <a:off x="1249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20" name="Group 44"/>
          <p:cNvGrpSpPr>
            <a:grpSpLocks/>
          </p:cNvGrpSpPr>
          <p:nvPr/>
        </p:nvGrpSpPr>
        <p:grpSpPr bwMode="auto">
          <a:xfrm>
            <a:off x="3292977" y="4871661"/>
            <a:ext cx="3298881" cy="1622802"/>
            <a:chOff x="455" y="2982"/>
            <a:chExt cx="1561" cy="767"/>
          </a:xfrm>
        </p:grpSpPr>
        <p:sp>
          <p:nvSpPr>
            <p:cNvPr id="9351" name="AutoShape 45"/>
            <p:cNvSpPr>
              <a:spLocks noChangeArrowheads="1"/>
            </p:cNvSpPr>
            <p:nvPr/>
          </p:nvSpPr>
          <p:spPr bwMode="auto">
            <a:xfrm>
              <a:off x="739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" name="AutoShape 46"/>
            <p:cNvSpPr>
              <a:spLocks noChangeArrowheads="1"/>
            </p:cNvSpPr>
            <p:nvPr/>
          </p:nvSpPr>
          <p:spPr bwMode="auto">
            <a:xfrm>
              <a:off x="597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3" name="AutoShape 47"/>
            <p:cNvSpPr>
              <a:spLocks noChangeArrowheads="1"/>
            </p:cNvSpPr>
            <p:nvPr/>
          </p:nvSpPr>
          <p:spPr bwMode="auto">
            <a:xfrm>
              <a:off x="455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" name="AutoShape 48"/>
            <p:cNvSpPr>
              <a:spLocks noChangeArrowheads="1"/>
            </p:cNvSpPr>
            <p:nvPr/>
          </p:nvSpPr>
          <p:spPr bwMode="auto">
            <a:xfrm>
              <a:off x="1136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" name="AutoShape 49"/>
            <p:cNvSpPr>
              <a:spLocks noChangeArrowheads="1"/>
            </p:cNvSpPr>
            <p:nvPr/>
          </p:nvSpPr>
          <p:spPr bwMode="auto">
            <a:xfrm>
              <a:off x="994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6" name="AutoShape 50"/>
            <p:cNvSpPr>
              <a:spLocks noChangeArrowheads="1"/>
            </p:cNvSpPr>
            <p:nvPr/>
          </p:nvSpPr>
          <p:spPr bwMode="auto">
            <a:xfrm>
              <a:off x="852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" name="AutoShape 51"/>
            <p:cNvSpPr>
              <a:spLocks noChangeArrowheads="1"/>
            </p:cNvSpPr>
            <p:nvPr/>
          </p:nvSpPr>
          <p:spPr bwMode="auto">
            <a:xfrm>
              <a:off x="1533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" name="AutoShape 52"/>
            <p:cNvSpPr>
              <a:spLocks noChangeArrowheads="1"/>
            </p:cNvSpPr>
            <p:nvPr/>
          </p:nvSpPr>
          <p:spPr bwMode="auto">
            <a:xfrm>
              <a:off x="1391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" name="AutoShape 53"/>
            <p:cNvSpPr>
              <a:spLocks noChangeArrowheads="1"/>
            </p:cNvSpPr>
            <p:nvPr/>
          </p:nvSpPr>
          <p:spPr bwMode="auto">
            <a:xfrm>
              <a:off x="1249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21" name="Group 54"/>
          <p:cNvGrpSpPr>
            <a:grpSpLocks/>
          </p:cNvGrpSpPr>
          <p:nvPr/>
        </p:nvGrpSpPr>
        <p:grpSpPr bwMode="auto">
          <a:xfrm>
            <a:off x="3292977" y="4024463"/>
            <a:ext cx="3298881" cy="1622802"/>
            <a:chOff x="455" y="2982"/>
            <a:chExt cx="1561" cy="767"/>
          </a:xfrm>
        </p:grpSpPr>
        <p:sp>
          <p:nvSpPr>
            <p:cNvPr id="9342" name="AutoShape 55"/>
            <p:cNvSpPr>
              <a:spLocks noChangeArrowheads="1"/>
            </p:cNvSpPr>
            <p:nvPr/>
          </p:nvSpPr>
          <p:spPr bwMode="auto">
            <a:xfrm>
              <a:off x="739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" name="AutoShape 56"/>
            <p:cNvSpPr>
              <a:spLocks noChangeArrowheads="1"/>
            </p:cNvSpPr>
            <p:nvPr/>
          </p:nvSpPr>
          <p:spPr bwMode="auto">
            <a:xfrm>
              <a:off x="597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" name="AutoShape 57"/>
            <p:cNvSpPr>
              <a:spLocks noChangeArrowheads="1"/>
            </p:cNvSpPr>
            <p:nvPr/>
          </p:nvSpPr>
          <p:spPr bwMode="auto">
            <a:xfrm>
              <a:off x="455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" name="AutoShape 58"/>
            <p:cNvSpPr>
              <a:spLocks noChangeArrowheads="1"/>
            </p:cNvSpPr>
            <p:nvPr/>
          </p:nvSpPr>
          <p:spPr bwMode="auto">
            <a:xfrm>
              <a:off x="1136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6" name="AutoShape 59"/>
            <p:cNvSpPr>
              <a:spLocks noChangeArrowheads="1"/>
            </p:cNvSpPr>
            <p:nvPr/>
          </p:nvSpPr>
          <p:spPr bwMode="auto">
            <a:xfrm>
              <a:off x="994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" name="AutoShape 60"/>
            <p:cNvSpPr>
              <a:spLocks noChangeArrowheads="1"/>
            </p:cNvSpPr>
            <p:nvPr/>
          </p:nvSpPr>
          <p:spPr bwMode="auto">
            <a:xfrm>
              <a:off x="852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" name="AutoShape 61"/>
            <p:cNvSpPr>
              <a:spLocks noChangeArrowheads="1"/>
            </p:cNvSpPr>
            <p:nvPr/>
          </p:nvSpPr>
          <p:spPr bwMode="auto">
            <a:xfrm>
              <a:off x="1533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9" name="AutoShape 62"/>
            <p:cNvSpPr>
              <a:spLocks noChangeArrowheads="1"/>
            </p:cNvSpPr>
            <p:nvPr/>
          </p:nvSpPr>
          <p:spPr bwMode="auto">
            <a:xfrm>
              <a:off x="1391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" name="AutoShape 63"/>
            <p:cNvSpPr>
              <a:spLocks noChangeArrowheads="1"/>
            </p:cNvSpPr>
            <p:nvPr/>
          </p:nvSpPr>
          <p:spPr bwMode="auto">
            <a:xfrm>
              <a:off x="1249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22" name="Group 64"/>
          <p:cNvGrpSpPr>
            <a:grpSpLocks/>
          </p:cNvGrpSpPr>
          <p:nvPr/>
        </p:nvGrpSpPr>
        <p:grpSpPr bwMode="auto">
          <a:xfrm>
            <a:off x="5828283" y="4871661"/>
            <a:ext cx="3298881" cy="1622802"/>
            <a:chOff x="455" y="2982"/>
            <a:chExt cx="1561" cy="767"/>
          </a:xfrm>
        </p:grpSpPr>
        <p:sp>
          <p:nvSpPr>
            <p:cNvPr id="9333" name="AutoShape 65"/>
            <p:cNvSpPr>
              <a:spLocks noChangeArrowheads="1"/>
            </p:cNvSpPr>
            <p:nvPr/>
          </p:nvSpPr>
          <p:spPr bwMode="auto">
            <a:xfrm>
              <a:off x="739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" name="AutoShape 66"/>
            <p:cNvSpPr>
              <a:spLocks noChangeArrowheads="1"/>
            </p:cNvSpPr>
            <p:nvPr/>
          </p:nvSpPr>
          <p:spPr bwMode="auto">
            <a:xfrm>
              <a:off x="597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" name="AutoShape 67"/>
            <p:cNvSpPr>
              <a:spLocks noChangeArrowheads="1"/>
            </p:cNvSpPr>
            <p:nvPr/>
          </p:nvSpPr>
          <p:spPr bwMode="auto">
            <a:xfrm>
              <a:off x="455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6" name="AutoShape 68"/>
            <p:cNvSpPr>
              <a:spLocks noChangeArrowheads="1"/>
            </p:cNvSpPr>
            <p:nvPr/>
          </p:nvSpPr>
          <p:spPr bwMode="auto">
            <a:xfrm>
              <a:off x="1136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" name="AutoShape 69"/>
            <p:cNvSpPr>
              <a:spLocks noChangeArrowheads="1"/>
            </p:cNvSpPr>
            <p:nvPr/>
          </p:nvSpPr>
          <p:spPr bwMode="auto">
            <a:xfrm>
              <a:off x="994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" name="AutoShape 70"/>
            <p:cNvSpPr>
              <a:spLocks noChangeArrowheads="1"/>
            </p:cNvSpPr>
            <p:nvPr/>
          </p:nvSpPr>
          <p:spPr bwMode="auto">
            <a:xfrm>
              <a:off x="852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9" name="AutoShape 71"/>
            <p:cNvSpPr>
              <a:spLocks noChangeArrowheads="1"/>
            </p:cNvSpPr>
            <p:nvPr/>
          </p:nvSpPr>
          <p:spPr bwMode="auto">
            <a:xfrm>
              <a:off x="1533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" name="AutoShape 72"/>
            <p:cNvSpPr>
              <a:spLocks noChangeArrowheads="1"/>
            </p:cNvSpPr>
            <p:nvPr/>
          </p:nvSpPr>
          <p:spPr bwMode="auto">
            <a:xfrm>
              <a:off x="1391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1" name="AutoShape 73"/>
            <p:cNvSpPr>
              <a:spLocks noChangeArrowheads="1"/>
            </p:cNvSpPr>
            <p:nvPr/>
          </p:nvSpPr>
          <p:spPr bwMode="auto">
            <a:xfrm>
              <a:off x="1249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23" name="Group 74"/>
          <p:cNvGrpSpPr>
            <a:grpSpLocks/>
          </p:cNvGrpSpPr>
          <p:nvPr/>
        </p:nvGrpSpPr>
        <p:grpSpPr bwMode="auto">
          <a:xfrm>
            <a:off x="5828283" y="4024463"/>
            <a:ext cx="3298881" cy="1622802"/>
            <a:chOff x="455" y="2982"/>
            <a:chExt cx="1561" cy="767"/>
          </a:xfrm>
        </p:grpSpPr>
        <p:sp>
          <p:nvSpPr>
            <p:cNvPr id="9324" name="AutoShape 75"/>
            <p:cNvSpPr>
              <a:spLocks noChangeArrowheads="1"/>
            </p:cNvSpPr>
            <p:nvPr/>
          </p:nvSpPr>
          <p:spPr bwMode="auto">
            <a:xfrm>
              <a:off x="739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" name="AutoShape 76"/>
            <p:cNvSpPr>
              <a:spLocks noChangeArrowheads="1"/>
            </p:cNvSpPr>
            <p:nvPr/>
          </p:nvSpPr>
          <p:spPr bwMode="auto">
            <a:xfrm>
              <a:off x="597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" name="AutoShape 77"/>
            <p:cNvSpPr>
              <a:spLocks noChangeArrowheads="1"/>
            </p:cNvSpPr>
            <p:nvPr/>
          </p:nvSpPr>
          <p:spPr bwMode="auto">
            <a:xfrm>
              <a:off x="455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" name="AutoShape 78"/>
            <p:cNvSpPr>
              <a:spLocks noChangeArrowheads="1"/>
            </p:cNvSpPr>
            <p:nvPr/>
          </p:nvSpPr>
          <p:spPr bwMode="auto">
            <a:xfrm>
              <a:off x="1136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" name="AutoShape 79"/>
            <p:cNvSpPr>
              <a:spLocks noChangeArrowheads="1"/>
            </p:cNvSpPr>
            <p:nvPr/>
          </p:nvSpPr>
          <p:spPr bwMode="auto">
            <a:xfrm>
              <a:off x="994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" name="AutoShape 80"/>
            <p:cNvSpPr>
              <a:spLocks noChangeArrowheads="1"/>
            </p:cNvSpPr>
            <p:nvPr/>
          </p:nvSpPr>
          <p:spPr bwMode="auto">
            <a:xfrm>
              <a:off x="852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0" name="AutoShape 81"/>
            <p:cNvSpPr>
              <a:spLocks noChangeArrowheads="1"/>
            </p:cNvSpPr>
            <p:nvPr/>
          </p:nvSpPr>
          <p:spPr bwMode="auto">
            <a:xfrm>
              <a:off x="1533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" name="AutoShape 82"/>
            <p:cNvSpPr>
              <a:spLocks noChangeArrowheads="1"/>
            </p:cNvSpPr>
            <p:nvPr/>
          </p:nvSpPr>
          <p:spPr bwMode="auto">
            <a:xfrm>
              <a:off x="1391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" name="AutoShape 83"/>
            <p:cNvSpPr>
              <a:spLocks noChangeArrowheads="1"/>
            </p:cNvSpPr>
            <p:nvPr/>
          </p:nvSpPr>
          <p:spPr bwMode="auto">
            <a:xfrm>
              <a:off x="1249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24" name="Group 84"/>
          <p:cNvGrpSpPr>
            <a:grpSpLocks/>
          </p:cNvGrpSpPr>
          <p:nvPr/>
        </p:nvGrpSpPr>
        <p:grpSpPr bwMode="auto">
          <a:xfrm>
            <a:off x="5828283" y="3180249"/>
            <a:ext cx="3298881" cy="1622802"/>
            <a:chOff x="455" y="2982"/>
            <a:chExt cx="1561" cy="767"/>
          </a:xfrm>
        </p:grpSpPr>
        <p:sp>
          <p:nvSpPr>
            <p:cNvPr id="9315" name="AutoShape 85"/>
            <p:cNvSpPr>
              <a:spLocks noChangeArrowheads="1"/>
            </p:cNvSpPr>
            <p:nvPr/>
          </p:nvSpPr>
          <p:spPr bwMode="auto">
            <a:xfrm>
              <a:off x="739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" name="AutoShape 86"/>
            <p:cNvSpPr>
              <a:spLocks noChangeArrowheads="1"/>
            </p:cNvSpPr>
            <p:nvPr/>
          </p:nvSpPr>
          <p:spPr bwMode="auto">
            <a:xfrm>
              <a:off x="597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7" name="AutoShape 87"/>
            <p:cNvSpPr>
              <a:spLocks noChangeArrowheads="1"/>
            </p:cNvSpPr>
            <p:nvPr/>
          </p:nvSpPr>
          <p:spPr bwMode="auto">
            <a:xfrm>
              <a:off x="455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" name="AutoShape 88"/>
            <p:cNvSpPr>
              <a:spLocks noChangeArrowheads="1"/>
            </p:cNvSpPr>
            <p:nvPr/>
          </p:nvSpPr>
          <p:spPr bwMode="auto">
            <a:xfrm>
              <a:off x="1136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9" name="AutoShape 89"/>
            <p:cNvSpPr>
              <a:spLocks noChangeArrowheads="1"/>
            </p:cNvSpPr>
            <p:nvPr/>
          </p:nvSpPr>
          <p:spPr bwMode="auto">
            <a:xfrm>
              <a:off x="994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" name="AutoShape 90"/>
            <p:cNvSpPr>
              <a:spLocks noChangeArrowheads="1"/>
            </p:cNvSpPr>
            <p:nvPr/>
          </p:nvSpPr>
          <p:spPr bwMode="auto">
            <a:xfrm>
              <a:off x="852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" name="AutoShape 91"/>
            <p:cNvSpPr>
              <a:spLocks noChangeArrowheads="1"/>
            </p:cNvSpPr>
            <p:nvPr/>
          </p:nvSpPr>
          <p:spPr bwMode="auto">
            <a:xfrm>
              <a:off x="1533" y="2982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" name="AutoShape 92"/>
            <p:cNvSpPr>
              <a:spLocks noChangeArrowheads="1"/>
            </p:cNvSpPr>
            <p:nvPr/>
          </p:nvSpPr>
          <p:spPr bwMode="auto">
            <a:xfrm>
              <a:off x="1391" y="3124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" name="AutoShape 93"/>
            <p:cNvSpPr>
              <a:spLocks noChangeArrowheads="1"/>
            </p:cNvSpPr>
            <p:nvPr/>
          </p:nvSpPr>
          <p:spPr bwMode="auto">
            <a:xfrm>
              <a:off x="1249" y="3266"/>
              <a:ext cx="483" cy="483"/>
            </a:xfrm>
            <a:prstGeom prst="cube">
              <a:avLst>
                <a:gd name="adj" fmla="val 2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" name="Group 47"/>
          <p:cNvGrpSpPr>
            <a:grpSpLocks/>
          </p:cNvGrpSpPr>
          <p:nvPr/>
        </p:nvGrpSpPr>
        <p:grpSpPr bwMode="auto">
          <a:xfrm>
            <a:off x="1107453" y="2749207"/>
            <a:ext cx="2396140" cy="3038958"/>
            <a:chOff x="313" y="1677"/>
            <a:chExt cx="1163" cy="1475"/>
          </a:xfrm>
        </p:grpSpPr>
        <p:sp>
          <p:nvSpPr>
            <p:cNvPr id="154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55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156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9" name="Group 47"/>
          <p:cNvGrpSpPr>
            <a:grpSpLocks/>
          </p:cNvGrpSpPr>
          <p:nvPr/>
        </p:nvGrpSpPr>
        <p:grpSpPr bwMode="auto">
          <a:xfrm>
            <a:off x="3753480" y="1961111"/>
            <a:ext cx="2396140" cy="3038958"/>
            <a:chOff x="313" y="1677"/>
            <a:chExt cx="1163" cy="1475"/>
          </a:xfrm>
        </p:grpSpPr>
        <p:sp>
          <p:nvSpPr>
            <p:cNvPr id="160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61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162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5" name="Group 47"/>
          <p:cNvGrpSpPr>
            <a:grpSpLocks/>
          </p:cNvGrpSpPr>
          <p:nvPr/>
        </p:nvGrpSpPr>
        <p:grpSpPr bwMode="auto">
          <a:xfrm>
            <a:off x="6338648" y="1153510"/>
            <a:ext cx="2396140" cy="3038958"/>
            <a:chOff x="313" y="1677"/>
            <a:chExt cx="1163" cy="1475"/>
          </a:xfrm>
        </p:grpSpPr>
        <p:sp>
          <p:nvSpPr>
            <p:cNvPr id="166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67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168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5103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AutoShape 150"/>
          <p:cNvSpPr>
            <a:spLocks noChangeArrowheads="1"/>
          </p:cNvSpPr>
          <p:nvPr/>
        </p:nvSpPr>
        <p:spPr bwMode="auto">
          <a:xfrm rot="-2700000">
            <a:off x="1666875" y="2935288"/>
            <a:ext cx="809625" cy="809625"/>
          </a:xfrm>
          <a:custGeom>
            <a:avLst/>
            <a:gdLst>
              <a:gd name="T0" fmla="*/ 19667853 w 21600"/>
              <a:gd name="T1" fmla="*/ 680010 h 21600"/>
              <a:gd name="T2" fmla="*/ 5709693 w 21600"/>
              <a:gd name="T3" fmla="*/ 7841031 h 21600"/>
              <a:gd name="T4" fmla="*/ 17769769 w 21600"/>
              <a:gd name="T5" fmla="*/ 6799950 h 21600"/>
              <a:gd name="T6" fmla="*/ 34107927 w 21600"/>
              <a:gd name="T7" fmla="*/ 14079004 h 21600"/>
              <a:gd name="T8" fmla="*/ 27525751 w 21600"/>
              <a:gd name="T9" fmla="*/ 21467619 h 21600"/>
              <a:gd name="T10" fmla="*/ 20137135 w 21600"/>
              <a:gd name="T11" fmla="*/ 1488544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028" y="10440"/>
                </a:moveTo>
                <a:cubicBezTo>
                  <a:pt x="16837" y="7139"/>
                  <a:pt x="14105" y="4561"/>
                  <a:pt x="10800" y="4561"/>
                </a:cubicBezTo>
                <a:cubicBezTo>
                  <a:pt x="8870" y="4560"/>
                  <a:pt x="7049" y="5453"/>
                  <a:pt x="5868" y="6978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522" y="0"/>
                  <a:pt x="21251" y="4463"/>
                  <a:pt x="21582" y="10176"/>
                </a:cubicBezTo>
                <a:lnTo>
                  <a:pt x="24277" y="10021"/>
                </a:lnTo>
                <a:lnTo>
                  <a:pt x="19592" y="15280"/>
                </a:lnTo>
                <a:lnTo>
                  <a:pt x="14333" y="10595"/>
                </a:lnTo>
                <a:lnTo>
                  <a:pt x="17028" y="10440"/>
                </a:lnTo>
                <a:close/>
              </a:path>
            </a:pathLst>
          </a:custGeom>
          <a:solidFill>
            <a:srgbClr val="C00000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3" name="AutoShape 151"/>
          <p:cNvSpPr>
            <a:spLocks noChangeArrowheads="1"/>
          </p:cNvSpPr>
          <p:nvPr/>
        </p:nvSpPr>
        <p:spPr bwMode="auto">
          <a:xfrm rot="-2700000">
            <a:off x="3422650" y="2484438"/>
            <a:ext cx="809625" cy="809625"/>
          </a:xfrm>
          <a:custGeom>
            <a:avLst/>
            <a:gdLst>
              <a:gd name="T0" fmla="*/ 19667853 w 21600"/>
              <a:gd name="T1" fmla="*/ 680010 h 21600"/>
              <a:gd name="T2" fmla="*/ 5709693 w 21600"/>
              <a:gd name="T3" fmla="*/ 7841031 h 21600"/>
              <a:gd name="T4" fmla="*/ 17769769 w 21600"/>
              <a:gd name="T5" fmla="*/ 6799950 h 21600"/>
              <a:gd name="T6" fmla="*/ 34107927 w 21600"/>
              <a:gd name="T7" fmla="*/ 14079004 h 21600"/>
              <a:gd name="T8" fmla="*/ 27525751 w 21600"/>
              <a:gd name="T9" fmla="*/ 21467619 h 21600"/>
              <a:gd name="T10" fmla="*/ 20137135 w 21600"/>
              <a:gd name="T11" fmla="*/ 1488544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028" y="10440"/>
                </a:moveTo>
                <a:cubicBezTo>
                  <a:pt x="16837" y="7139"/>
                  <a:pt x="14105" y="4561"/>
                  <a:pt x="10800" y="4561"/>
                </a:cubicBezTo>
                <a:cubicBezTo>
                  <a:pt x="8870" y="4560"/>
                  <a:pt x="7049" y="5453"/>
                  <a:pt x="5868" y="6978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522" y="0"/>
                  <a:pt x="21251" y="4463"/>
                  <a:pt x="21582" y="10176"/>
                </a:cubicBezTo>
                <a:lnTo>
                  <a:pt x="24277" y="10021"/>
                </a:lnTo>
                <a:lnTo>
                  <a:pt x="19592" y="15280"/>
                </a:lnTo>
                <a:lnTo>
                  <a:pt x="14333" y="10595"/>
                </a:lnTo>
                <a:lnTo>
                  <a:pt x="17028" y="10440"/>
                </a:lnTo>
                <a:close/>
              </a:path>
            </a:pathLst>
          </a:custGeom>
          <a:solidFill>
            <a:srgbClr val="C00000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4" name="AutoShape 152"/>
          <p:cNvSpPr>
            <a:spLocks noChangeArrowheads="1"/>
          </p:cNvSpPr>
          <p:nvPr/>
        </p:nvSpPr>
        <p:spPr bwMode="auto">
          <a:xfrm rot="-2700000">
            <a:off x="5267325" y="1989138"/>
            <a:ext cx="809625" cy="809625"/>
          </a:xfrm>
          <a:custGeom>
            <a:avLst/>
            <a:gdLst>
              <a:gd name="T0" fmla="*/ 19667853 w 21600"/>
              <a:gd name="T1" fmla="*/ 680010 h 21600"/>
              <a:gd name="T2" fmla="*/ 5709693 w 21600"/>
              <a:gd name="T3" fmla="*/ 7841031 h 21600"/>
              <a:gd name="T4" fmla="*/ 17769769 w 21600"/>
              <a:gd name="T5" fmla="*/ 6799950 h 21600"/>
              <a:gd name="T6" fmla="*/ 34107927 w 21600"/>
              <a:gd name="T7" fmla="*/ 14079004 h 21600"/>
              <a:gd name="T8" fmla="*/ 27525751 w 21600"/>
              <a:gd name="T9" fmla="*/ 21467619 h 21600"/>
              <a:gd name="T10" fmla="*/ 20137135 w 21600"/>
              <a:gd name="T11" fmla="*/ 1488544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028" y="10440"/>
                </a:moveTo>
                <a:cubicBezTo>
                  <a:pt x="16837" y="7139"/>
                  <a:pt x="14105" y="4561"/>
                  <a:pt x="10800" y="4561"/>
                </a:cubicBezTo>
                <a:cubicBezTo>
                  <a:pt x="8870" y="4560"/>
                  <a:pt x="7049" y="5453"/>
                  <a:pt x="5868" y="6978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522" y="0"/>
                  <a:pt x="21251" y="4463"/>
                  <a:pt x="21582" y="10176"/>
                </a:cubicBezTo>
                <a:lnTo>
                  <a:pt x="24277" y="10021"/>
                </a:lnTo>
                <a:lnTo>
                  <a:pt x="19592" y="15280"/>
                </a:lnTo>
                <a:lnTo>
                  <a:pt x="14333" y="10595"/>
                </a:lnTo>
                <a:lnTo>
                  <a:pt x="17028" y="10440"/>
                </a:lnTo>
                <a:close/>
              </a:path>
            </a:pathLst>
          </a:custGeom>
          <a:solidFill>
            <a:srgbClr val="C00000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5" name="AutoShape 153"/>
          <p:cNvSpPr>
            <a:spLocks noChangeArrowheads="1"/>
          </p:cNvSpPr>
          <p:nvPr/>
        </p:nvSpPr>
        <p:spPr bwMode="auto">
          <a:xfrm rot="-2700000">
            <a:off x="7067550" y="1539875"/>
            <a:ext cx="809625" cy="809625"/>
          </a:xfrm>
          <a:custGeom>
            <a:avLst/>
            <a:gdLst>
              <a:gd name="T0" fmla="*/ 19667853 w 21600"/>
              <a:gd name="T1" fmla="*/ 680010 h 21600"/>
              <a:gd name="T2" fmla="*/ 5709693 w 21600"/>
              <a:gd name="T3" fmla="*/ 7841031 h 21600"/>
              <a:gd name="T4" fmla="*/ 17769769 w 21600"/>
              <a:gd name="T5" fmla="*/ 6799950 h 21600"/>
              <a:gd name="T6" fmla="*/ 34107927 w 21600"/>
              <a:gd name="T7" fmla="*/ 14079004 h 21600"/>
              <a:gd name="T8" fmla="*/ 27525751 w 21600"/>
              <a:gd name="T9" fmla="*/ 21467619 h 21600"/>
              <a:gd name="T10" fmla="*/ 20137135 w 21600"/>
              <a:gd name="T11" fmla="*/ 1488544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028" y="10440"/>
                </a:moveTo>
                <a:cubicBezTo>
                  <a:pt x="16837" y="7139"/>
                  <a:pt x="14105" y="4561"/>
                  <a:pt x="10800" y="4561"/>
                </a:cubicBezTo>
                <a:cubicBezTo>
                  <a:pt x="8870" y="4560"/>
                  <a:pt x="7049" y="5453"/>
                  <a:pt x="5868" y="6978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522" y="0"/>
                  <a:pt x="21251" y="4463"/>
                  <a:pt x="21582" y="10176"/>
                </a:cubicBezTo>
                <a:lnTo>
                  <a:pt x="24277" y="10021"/>
                </a:lnTo>
                <a:lnTo>
                  <a:pt x="19592" y="15280"/>
                </a:lnTo>
                <a:lnTo>
                  <a:pt x="14333" y="10595"/>
                </a:lnTo>
                <a:lnTo>
                  <a:pt x="17028" y="10440"/>
                </a:lnTo>
                <a:close/>
              </a:path>
            </a:pathLst>
          </a:custGeom>
          <a:solidFill>
            <a:srgbClr val="C00000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2" name="Group 49"/>
          <p:cNvGrpSpPr>
            <a:grpSpLocks/>
          </p:cNvGrpSpPr>
          <p:nvPr/>
        </p:nvGrpSpPr>
        <p:grpSpPr bwMode="auto">
          <a:xfrm>
            <a:off x="480058" y="3404870"/>
            <a:ext cx="1800225" cy="1800225"/>
            <a:chOff x="1589" y="1877"/>
            <a:chExt cx="1247" cy="1247"/>
          </a:xfrm>
        </p:grpSpPr>
        <p:sp>
          <p:nvSpPr>
            <p:cNvPr id="13" name="Oval 50"/>
            <p:cNvSpPr>
              <a:spLocks noChangeArrowheads="1"/>
            </p:cNvSpPr>
            <p:nvPr/>
          </p:nvSpPr>
          <p:spPr bwMode="auto">
            <a:xfrm>
              <a:off x="1589" y="1877"/>
              <a:ext cx="1247" cy="124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Oval 51"/>
            <p:cNvSpPr>
              <a:spLocks noChangeArrowheads="1"/>
            </p:cNvSpPr>
            <p:nvPr/>
          </p:nvSpPr>
          <p:spPr bwMode="auto">
            <a:xfrm>
              <a:off x="2156" y="1962"/>
              <a:ext cx="483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Oval 52"/>
            <p:cNvSpPr>
              <a:spLocks noChangeArrowheads="1"/>
            </p:cNvSpPr>
            <p:nvPr/>
          </p:nvSpPr>
          <p:spPr bwMode="auto">
            <a:xfrm rot="10800000">
              <a:off x="1589" y="1877"/>
              <a:ext cx="1247" cy="124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alpha val="50000"/>
                  </a:srgbClr>
                </a:gs>
                <a:gs pos="100000">
                  <a:srgbClr val="3B3B3B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" name="Group 49"/>
          <p:cNvGrpSpPr>
            <a:grpSpLocks/>
          </p:cNvGrpSpPr>
          <p:nvPr/>
        </p:nvGrpSpPr>
        <p:grpSpPr bwMode="auto">
          <a:xfrm>
            <a:off x="2252662" y="2935288"/>
            <a:ext cx="1800225" cy="1800225"/>
            <a:chOff x="1589" y="1877"/>
            <a:chExt cx="1247" cy="1247"/>
          </a:xfrm>
        </p:grpSpPr>
        <p:sp>
          <p:nvSpPr>
            <p:cNvPr id="33" name="Oval 50"/>
            <p:cNvSpPr>
              <a:spLocks noChangeArrowheads="1"/>
            </p:cNvSpPr>
            <p:nvPr/>
          </p:nvSpPr>
          <p:spPr bwMode="auto">
            <a:xfrm>
              <a:off x="1589" y="1877"/>
              <a:ext cx="1247" cy="124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Oval 51"/>
            <p:cNvSpPr>
              <a:spLocks noChangeArrowheads="1"/>
            </p:cNvSpPr>
            <p:nvPr/>
          </p:nvSpPr>
          <p:spPr bwMode="auto">
            <a:xfrm>
              <a:off x="2156" y="1962"/>
              <a:ext cx="483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Oval 52"/>
            <p:cNvSpPr>
              <a:spLocks noChangeArrowheads="1"/>
            </p:cNvSpPr>
            <p:nvPr/>
          </p:nvSpPr>
          <p:spPr bwMode="auto">
            <a:xfrm rot="10800000">
              <a:off x="1589" y="1877"/>
              <a:ext cx="1247" cy="124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alpha val="50000"/>
                  </a:srgbClr>
                </a:gs>
                <a:gs pos="100000">
                  <a:srgbClr val="3B3B3B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" name="Group 49"/>
          <p:cNvGrpSpPr>
            <a:grpSpLocks/>
          </p:cNvGrpSpPr>
          <p:nvPr/>
        </p:nvGrpSpPr>
        <p:grpSpPr bwMode="auto">
          <a:xfrm>
            <a:off x="4040148" y="2502106"/>
            <a:ext cx="1800225" cy="1800225"/>
            <a:chOff x="1589" y="1877"/>
            <a:chExt cx="1247" cy="1247"/>
          </a:xfrm>
        </p:grpSpPr>
        <p:sp>
          <p:nvSpPr>
            <p:cNvPr id="37" name="Oval 50"/>
            <p:cNvSpPr>
              <a:spLocks noChangeArrowheads="1"/>
            </p:cNvSpPr>
            <p:nvPr/>
          </p:nvSpPr>
          <p:spPr bwMode="auto">
            <a:xfrm>
              <a:off x="1589" y="1877"/>
              <a:ext cx="1247" cy="124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51"/>
            <p:cNvSpPr>
              <a:spLocks noChangeArrowheads="1"/>
            </p:cNvSpPr>
            <p:nvPr/>
          </p:nvSpPr>
          <p:spPr bwMode="auto">
            <a:xfrm>
              <a:off x="2156" y="1962"/>
              <a:ext cx="483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52"/>
            <p:cNvSpPr>
              <a:spLocks noChangeArrowheads="1"/>
            </p:cNvSpPr>
            <p:nvPr/>
          </p:nvSpPr>
          <p:spPr bwMode="auto">
            <a:xfrm rot="10800000">
              <a:off x="1589" y="1877"/>
              <a:ext cx="1247" cy="124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alpha val="50000"/>
                  </a:srgbClr>
                </a:gs>
                <a:gs pos="100000">
                  <a:srgbClr val="3B3B3B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0" name="Group 49"/>
          <p:cNvGrpSpPr>
            <a:grpSpLocks/>
          </p:cNvGrpSpPr>
          <p:nvPr/>
        </p:nvGrpSpPr>
        <p:grpSpPr bwMode="auto">
          <a:xfrm>
            <a:off x="5853112" y="2035175"/>
            <a:ext cx="1800225" cy="1800225"/>
            <a:chOff x="1589" y="1877"/>
            <a:chExt cx="1247" cy="1247"/>
          </a:xfrm>
        </p:grpSpPr>
        <p:sp>
          <p:nvSpPr>
            <p:cNvPr id="41" name="Oval 50"/>
            <p:cNvSpPr>
              <a:spLocks noChangeArrowheads="1"/>
            </p:cNvSpPr>
            <p:nvPr/>
          </p:nvSpPr>
          <p:spPr bwMode="auto">
            <a:xfrm>
              <a:off x="1589" y="1877"/>
              <a:ext cx="1247" cy="124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Oval 51"/>
            <p:cNvSpPr>
              <a:spLocks noChangeArrowheads="1"/>
            </p:cNvSpPr>
            <p:nvPr/>
          </p:nvSpPr>
          <p:spPr bwMode="auto">
            <a:xfrm>
              <a:off x="2156" y="1962"/>
              <a:ext cx="483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Oval 52"/>
            <p:cNvSpPr>
              <a:spLocks noChangeArrowheads="1"/>
            </p:cNvSpPr>
            <p:nvPr/>
          </p:nvSpPr>
          <p:spPr bwMode="auto">
            <a:xfrm rot="10800000">
              <a:off x="1589" y="1877"/>
              <a:ext cx="1247" cy="124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alpha val="50000"/>
                  </a:srgbClr>
                </a:gs>
                <a:gs pos="100000">
                  <a:srgbClr val="3B3B3B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Group 49"/>
          <p:cNvGrpSpPr>
            <a:grpSpLocks/>
          </p:cNvGrpSpPr>
          <p:nvPr/>
        </p:nvGrpSpPr>
        <p:grpSpPr bwMode="auto">
          <a:xfrm>
            <a:off x="7653337" y="1606413"/>
            <a:ext cx="1800225" cy="1800225"/>
            <a:chOff x="1589" y="1877"/>
            <a:chExt cx="1247" cy="1247"/>
          </a:xfrm>
        </p:grpSpPr>
        <p:sp>
          <p:nvSpPr>
            <p:cNvPr id="45" name="Oval 50"/>
            <p:cNvSpPr>
              <a:spLocks noChangeArrowheads="1"/>
            </p:cNvSpPr>
            <p:nvPr/>
          </p:nvSpPr>
          <p:spPr bwMode="auto">
            <a:xfrm>
              <a:off x="1589" y="1877"/>
              <a:ext cx="1247" cy="124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Oval 51"/>
            <p:cNvSpPr>
              <a:spLocks noChangeArrowheads="1"/>
            </p:cNvSpPr>
            <p:nvPr/>
          </p:nvSpPr>
          <p:spPr bwMode="auto">
            <a:xfrm>
              <a:off x="2156" y="1962"/>
              <a:ext cx="483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Oval 52"/>
            <p:cNvSpPr>
              <a:spLocks noChangeArrowheads="1"/>
            </p:cNvSpPr>
            <p:nvPr/>
          </p:nvSpPr>
          <p:spPr bwMode="auto">
            <a:xfrm rot="10800000">
              <a:off x="1589" y="1877"/>
              <a:ext cx="1247" cy="124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alpha val="50000"/>
                  </a:srgbClr>
                </a:gs>
                <a:gs pos="100000">
                  <a:srgbClr val="3B3B3B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8" name="Freeform 144"/>
          <p:cNvSpPr>
            <a:spLocks/>
          </p:cNvSpPr>
          <p:nvPr/>
        </p:nvSpPr>
        <p:spPr bwMode="auto">
          <a:xfrm>
            <a:off x="452438" y="3384550"/>
            <a:ext cx="9001125" cy="2790825"/>
          </a:xfrm>
          <a:custGeom>
            <a:avLst/>
            <a:gdLst>
              <a:gd name="T0" fmla="*/ 2147483647 w 5670"/>
              <a:gd name="T1" fmla="*/ 0 h 1758"/>
              <a:gd name="T2" fmla="*/ 2147483647 w 5670"/>
              <a:gd name="T3" fmla="*/ 2147483647 h 1758"/>
              <a:gd name="T4" fmla="*/ 0 w 5670"/>
              <a:gd name="T5" fmla="*/ 2147483647 h 1758"/>
              <a:gd name="T6" fmla="*/ 0 w 5670"/>
              <a:gd name="T7" fmla="*/ 2147483647 h 1758"/>
              <a:gd name="T8" fmla="*/ 2147483647 w 5670"/>
              <a:gd name="T9" fmla="*/ 2147483647 h 1758"/>
              <a:gd name="T10" fmla="*/ 2147483647 w 5670"/>
              <a:gd name="T11" fmla="*/ 2144653763 h 1758"/>
              <a:gd name="T12" fmla="*/ 2147483647 w 5670"/>
              <a:gd name="T13" fmla="*/ 2144653763 h 1758"/>
              <a:gd name="T14" fmla="*/ 2147483647 w 5670"/>
              <a:gd name="T15" fmla="*/ 1428929388 h 1758"/>
              <a:gd name="T16" fmla="*/ 2147483647 w 5670"/>
              <a:gd name="T17" fmla="*/ 1428929388 h 1758"/>
              <a:gd name="T18" fmla="*/ 2147483647 w 5670"/>
              <a:gd name="T19" fmla="*/ 715724375 h 1758"/>
              <a:gd name="T20" fmla="*/ 2147483647 w 5670"/>
              <a:gd name="T21" fmla="*/ 715724375 h 1758"/>
              <a:gd name="T22" fmla="*/ 2147483647 w 5670"/>
              <a:gd name="T23" fmla="*/ 0 h 1758"/>
              <a:gd name="T24" fmla="*/ 2147483647 w 5670"/>
              <a:gd name="T25" fmla="*/ 0 h 175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70" h="1758">
                <a:moveTo>
                  <a:pt x="5670" y="0"/>
                </a:moveTo>
                <a:lnTo>
                  <a:pt x="5670" y="1758"/>
                </a:lnTo>
                <a:lnTo>
                  <a:pt x="0" y="1758"/>
                </a:lnTo>
                <a:lnTo>
                  <a:pt x="0" y="1134"/>
                </a:lnTo>
                <a:lnTo>
                  <a:pt x="1134" y="1134"/>
                </a:lnTo>
                <a:lnTo>
                  <a:pt x="1134" y="851"/>
                </a:lnTo>
                <a:lnTo>
                  <a:pt x="2268" y="851"/>
                </a:lnTo>
                <a:lnTo>
                  <a:pt x="2268" y="567"/>
                </a:lnTo>
                <a:lnTo>
                  <a:pt x="3402" y="567"/>
                </a:lnTo>
                <a:lnTo>
                  <a:pt x="3402" y="284"/>
                </a:lnTo>
                <a:lnTo>
                  <a:pt x="4536" y="284"/>
                </a:lnTo>
                <a:lnTo>
                  <a:pt x="4536" y="0"/>
                </a:lnTo>
                <a:lnTo>
                  <a:pt x="5670" y="0"/>
                </a:lnTo>
                <a:close/>
              </a:path>
            </a:pathLst>
          </a:custGeom>
          <a:pattFill prst="horzBrick">
            <a:fgClr>
              <a:srgbClr val="993300"/>
            </a:fgClr>
            <a:bgClr>
              <a:srgbClr val="CC6600"/>
            </a:bgClr>
          </a:pattFill>
          <a:ln w="9525">
            <a:round/>
            <a:headEnd/>
            <a:tailEnd/>
          </a:ln>
          <a:effectLst/>
          <a:scene3d>
            <a:camera prst="orthographicFront"/>
            <a:lightRig rig="legacyFlat3" dir="b"/>
          </a:scene3d>
          <a:sp3d extrusionH="2513000" prstMaterial="legacyMatte">
            <a:bevelT w="13500" h="13500" prst="angle"/>
            <a:bevelB w="13500" h="13500" prst="angle"/>
            <a:extrusionClr>
              <a:srgbClr val="99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36955" y="2979664"/>
            <a:ext cx="1191352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ja-JP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STEP1</a:t>
            </a:r>
            <a:endParaRPr lang="ja-JP" altLang="en-US" sz="2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354580" y="2473623"/>
            <a:ext cx="1191352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ja-JP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STEP2</a:t>
            </a:r>
            <a:endParaRPr lang="ja-JP" altLang="en-US" sz="2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245047" y="2055991"/>
            <a:ext cx="1191352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ja-JP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STEP3</a:t>
            </a:r>
            <a:endParaRPr lang="ja-JP" altLang="en-US" sz="2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13547" y="1573510"/>
            <a:ext cx="1191352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ja-JP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STEP4</a:t>
            </a:r>
            <a:endParaRPr lang="ja-JP" altLang="en-US" sz="2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039596" y="1161760"/>
            <a:ext cx="1191352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ja-JP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STEP5</a:t>
            </a:r>
            <a:endParaRPr lang="ja-JP" altLang="en-US" sz="2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4953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 descr="れんが (横)"/>
          <p:cNvSpPr>
            <a:spLocks/>
          </p:cNvSpPr>
          <p:nvPr/>
        </p:nvSpPr>
        <p:spPr bwMode="auto">
          <a:xfrm>
            <a:off x="1260475" y="3832225"/>
            <a:ext cx="8778875" cy="1395413"/>
          </a:xfrm>
          <a:custGeom>
            <a:avLst/>
            <a:gdLst>
              <a:gd name="T0" fmla="*/ 2147483647 w 5670"/>
              <a:gd name="T1" fmla="*/ 0 h 1758"/>
              <a:gd name="T2" fmla="*/ 2147483647 w 5670"/>
              <a:gd name="T3" fmla="*/ 1107609466 h 1758"/>
              <a:gd name="T4" fmla="*/ 0 w 5670"/>
              <a:gd name="T5" fmla="*/ 1107609466 h 1758"/>
              <a:gd name="T6" fmla="*/ 0 w 5670"/>
              <a:gd name="T7" fmla="*/ 714464950 h 1758"/>
              <a:gd name="T8" fmla="*/ 2147483647 w 5670"/>
              <a:gd name="T9" fmla="*/ 714464950 h 1758"/>
              <a:gd name="T10" fmla="*/ 2147483647 w 5670"/>
              <a:gd name="T11" fmla="*/ 536163236 h 1758"/>
              <a:gd name="T12" fmla="*/ 2147483647 w 5670"/>
              <a:gd name="T13" fmla="*/ 536163236 h 1758"/>
              <a:gd name="T14" fmla="*/ 2147483647 w 5670"/>
              <a:gd name="T15" fmla="*/ 357232078 h 1758"/>
              <a:gd name="T16" fmla="*/ 2147483647 w 5670"/>
              <a:gd name="T17" fmla="*/ 357232078 h 1758"/>
              <a:gd name="T18" fmla="*/ 2147483647 w 5670"/>
              <a:gd name="T19" fmla="*/ 178931158 h 1758"/>
              <a:gd name="T20" fmla="*/ 2147483647 w 5670"/>
              <a:gd name="T21" fmla="*/ 178931158 h 1758"/>
              <a:gd name="T22" fmla="*/ 2147483647 w 5670"/>
              <a:gd name="T23" fmla="*/ 0 h 1758"/>
              <a:gd name="T24" fmla="*/ 2147483647 w 5670"/>
              <a:gd name="T25" fmla="*/ 0 h 175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70" h="1758">
                <a:moveTo>
                  <a:pt x="5670" y="0"/>
                </a:moveTo>
                <a:lnTo>
                  <a:pt x="5670" y="1758"/>
                </a:lnTo>
                <a:lnTo>
                  <a:pt x="0" y="1758"/>
                </a:lnTo>
                <a:lnTo>
                  <a:pt x="0" y="1134"/>
                </a:lnTo>
                <a:lnTo>
                  <a:pt x="1134" y="1134"/>
                </a:lnTo>
                <a:lnTo>
                  <a:pt x="1134" y="851"/>
                </a:lnTo>
                <a:lnTo>
                  <a:pt x="2268" y="851"/>
                </a:lnTo>
                <a:lnTo>
                  <a:pt x="2268" y="567"/>
                </a:lnTo>
                <a:lnTo>
                  <a:pt x="3402" y="567"/>
                </a:lnTo>
                <a:lnTo>
                  <a:pt x="3402" y="284"/>
                </a:lnTo>
                <a:lnTo>
                  <a:pt x="4536" y="284"/>
                </a:lnTo>
                <a:lnTo>
                  <a:pt x="4536" y="0"/>
                </a:lnTo>
                <a:lnTo>
                  <a:pt x="5670" y="0"/>
                </a:lnTo>
                <a:close/>
              </a:path>
            </a:pathLst>
          </a:custGeom>
          <a:pattFill prst="horzBrick">
            <a:fgClr>
              <a:srgbClr val="993300"/>
            </a:fgClr>
            <a:bgClr>
              <a:srgbClr val="CC6600"/>
            </a:bgClr>
          </a:pattFill>
          <a:ln w="9525">
            <a:round/>
            <a:headEnd/>
            <a:tailEnd/>
          </a:ln>
          <a:effectLst/>
          <a:scene3d>
            <a:camera prst="legacyObliqueTopRight">
              <a:rot lat="0" lon="18300000" rev="0"/>
            </a:camera>
            <a:lightRig rig="legacyFlat3" dir="b"/>
          </a:scene3d>
          <a:sp3d extrusionH="2513000" prstMaterial="legacyMatte">
            <a:bevelT w="13500" h="13500" prst="angle"/>
            <a:bevelB w="13500" h="13500" prst="angle"/>
            <a:extrusionClr>
              <a:srgbClr val="99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grpSp>
        <p:nvGrpSpPr>
          <p:cNvPr id="7171" name="Group 23"/>
          <p:cNvGrpSpPr>
            <a:grpSpLocks/>
          </p:cNvGrpSpPr>
          <p:nvPr/>
        </p:nvGrpSpPr>
        <p:grpSpPr bwMode="auto">
          <a:xfrm>
            <a:off x="6932613" y="636588"/>
            <a:ext cx="1846262" cy="2341562"/>
            <a:chOff x="313" y="1677"/>
            <a:chExt cx="1163" cy="1475"/>
          </a:xfrm>
        </p:grpSpPr>
        <p:sp>
          <p:nvSpPr>
            <p:cNvPr id="28696" name="Oval 24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7206" name="Group 25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7207" name="Oval 26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08" name="Oval 27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09" name="Oval 28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2" name="Group 29"/>
          <p:cNvGrpSpPr>
            <a:grpSpLocks/>
          </p:cNvGrpSpPr>
          <p:nvPr/>
        </p:nvGrpSpPr>
        <p:grpSpPr bwMode="auto">
          <a:xfrm>
            <a:off x="5448300" y="1357313"/>
            <a:ext cx="1846263" cy="2341562"/>
            <a:chOff x="313" y="1677"/>
            <a:chExt cx="1163" cy="1475"/>
          </a:xfrm>
        </p:grpSpPr>
        <p:sp>
          <p:nvSpPr>
            <p:cNvPr id="28702" name="Oval 30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7201" name="Group 31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7202" name="Oval 32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03" name="Oval 33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04" name="Oval 34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3" name="Group 35"/>
          <p:cNvGrpSpPr>
            <a:grpSpLocks/>
          </p:cNvGrpSpPr>
          <p:nvPr/>
        </p:nvGrpSpPr>
        <p:grpSpPr bwMode="auto">
          <a:xfrm>
            <a:off x="3962400" y="2076450"/>
            <a:ext cx="1846263" cy="2341563"/>
            <a:chOff x="313" y="1677"/>
            <a:chExt cx="1163" cy="1475"/>
          </a:xfrm>
        </p:grpSpPr>
        <p:sp>
          <p:nvSpPr>
            <p:cNvPr id="28708" name="Oval 36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7196" name="Group 37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7197" name="Oval 38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" name="Oval 39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9" name="Oval 40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4" name="Group 41"/>
          <p:cNvGrpSpPr>
            <a:grpSpLocks/>
          </p:cNvGrpSpPr>
          <p:nvPr/>
        </p:nvGrpSpPr>
        <p:grpSpPr bwMode="auto">
          <a:xfrm>
            <a:off x="2432050" y="2841625"/>
            <a:ext cx="1846263" cy="2341563"/>
            <a:chOff x="313" y="1677"/>
            <a:chExt cx="1163" cy="1475"/>
          </a:xfrm>
        </p:grpSpPr>
        <p:sp>
          <p:nvSpPr>
            <p:cNvPr id="28714" name="Oval 42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7191" name="Group 43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7192" name="Oval 44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3" name="Oval 45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4" name="Oval 46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5" name="Group 47"/>
          <p:cNvGrpSpPr>
            <a:grpSpLocks/>
          </p:cNvGrpSpPr>
          <p:nvPr/>
        </p:nvGrpSpPr>
        <p:grpSpPr bwMode="auto">
          <a:xfrm>
            <a:off x="903288" y="3562350"/>
            <a:ext cx="1846262" cy="2341563"/>
            <a:chOff x="313" y="1677"/>
            <a:chExt cx="1163" cy="1475"/>
          </a:xfrm>
        </p:grpSpPr>
        <p:sp>
          <p:nvSpPr>
            <p:cNvPr id="28720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7186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7187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8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9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7176" name="AutoShape 53"/>
          <p:cNvSpPr>
            <a:spLocks noChangeArrowheads="1"/>
          </p:cNvSpPr>
          <p:nvPr/>
        </p:nvSpPr>
        <p:spPr bwMode="auto">
          <a:xfrm rot="-2700000">
            <a:off x="1757363" y="2976563"/>
            <a:ext cx="809625" cy="809625"/>
          </a:xfrm>
          <a:custGeom>
            <a:avLst/>
            <a:gdLst>
              <a:gd name="T0" fmla="*/ 23670586 w 21600"/>
              <a:gd name="T1" fmla="*/ 2601970 h 21600"/>
              <a:gd name="T2" fmla="*/ 4897632 w 21600"/>
              <a:gd name="T3" fmla="*/ 7211585 h 21600"/>
              <a:gd name="T4" fmla="*/ 21234402 w 21600"/>
              <a:gd name="T5" fmla="*/ 6207050 h 21600"/>
              <a:gd name="T6" fmla="*/ 31539692 w 21600"/>
              <a:gd name="T7" fmla="*/ 24756608 h 21600"/>
              <a:gd name="T8" fmla="*/ 23372712 w 21600"/>
              <a:gd name="T9" fmla="*/ 26892107 h 21600"/>
              <a:gd name="T10" fmla="*/ 21238600 w 21600"/>
              <a:gd name="T11" fmla="*/ 1872516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447" y="14692"/>
                </a:moveTo>
                <a:cubicBezTo>
                  <a:pt x="18138" y="13511"/>
                  <a:pt x="18503" y="12168"/>
                  <a:pt x="18503" y="10800"/>
                </a:cubicBezTo>
                <a:cubicBezTo>
                  <a:pt x="18503" y="6545"/>
                  <a:pt x="15054" y="3097"/>
                  <a:pt x="10800" y="3097"/>
                </a:cubicBezTo>
                <a:cubicBezTo>
                  <a:pt x="8417" y="3096"/>
                  <a:pt x="6169" y="4199"/>
                  <a:pt x="4710" y="6082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2718"/>
                  <a:pt x="21089" y="14602"/>
                  <a:pt x="20119" y="16257"/>
                </a:cubicBezTo>
                <a:lnTo>
                  <a:pt x="22449" y="17621"/>
                </a:lnTo>
                <a:lnTo>
                  <a:pt x="16636" y="19141"/>
                </a:lnTo>
                <a:lnTo>
                  <a:pt x="15117" y="13328"/>
                </a:lnTo>
                <a:lnTo>
                  <a:pt x="17447" y="14692"/>
                </a:lnTo>
                <a:close/>
              </a:path>
            </a:pathLst>
          </a:custGeom>
          <a:solidFill>
            <a:srgbClr val="FF0000"/>
          </a:solidFill>
          <a:ln w="9525">
            <a:round/>
            <a:headEnd/>
            <a:tailEnd/>
          </a:ln>
          <a:effectLst/>
          <a:scene3d>
            <a:camera prst="legacyObliqueTopRight">
              <a:rot lat="0" lon="1830000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sp>
        <p:nvSpPr>
          <p:cNvPr id="7177" name="AutoShape 58"/>
          <p:cNvSpPr>
            <a:spLocks noChangeArrowheads="1"/>
          </p:cNvSpPr>
          <p:nvPr/>
        </p:nvSpPr>
        <p:spPr bwMode="auto">
          <a:xfrm rot="-2700000">
            <a:off x="3243263" y="2257425"/>
            <a:ext cx="809625" cy="809625"/>
          </a:xfrm>
          <a:custGeom>
            <a:avLst/>
            <a:gdLst>
              <a:gd name="T0" fmla="*/ 23670586 w 21600"/>
              <a:gd name="T1" fmla="*/ 2601970 h 21600"/>
              <a:gd name="T2" fmla="*/ 4897632 w 21600"/>
              <a:gd name="T3" fmla="*/ 7211585 h 21600"/>
              <a:gd name="T4" fmla="*/ 21234402 w 21600"/>
              <a:gd name="T5" fmla="*/ 6207050 h 21600"/>
              <a:gd name="T6" fmla="*/ 31539692 w 21600"/>
              <a:gd name="T7" fmla="*/ 24756608 h 21600"/>
              <a:gd name="T8" fmla="*/ 23372712 w 21600"/>
              <a:gd name="T9" fmla="*/ 26892107 h 21600"/>
              <a:gd name="T10" fmla="*/ 21238600 w 21600"/>
              <a:gd name="T11" fmla="*/ 1872516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447" y="14692"/>
                </a:moveTo>
                <a:cubicBezTo>
                  <a:pt x="18138" y="13511"/>
                  <a:pt x="18503" y="12168"/>
                  <a:pt x="18503" y="10800"/>
                </a:cubicBezTo>
                <a:cubicBezTo>
                  <a:pt x="18503" y="6545"/>
                  <a:pt x="15054" y="3097"/>
                  <a:pt x="10800" y="3097"/>
                </a:cubicBezTo>
                <a:cubicBezTo>
                  <a:pt x="8417" y="3096"/>
                  <a:pt x="6169" y="4199"/>
                  <a:pt x="4710" y="6082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2718"/>
                  <a:pt x="21089" y="14602"/>
                  <a:pt x="20119" y="16257"/>
                </a:cubicBezTo>
                <a:lnTo>
                  <a:pt x="22449" y="17621"/>
                </a:lnTo>
                <a:lnTo>
                  <a:pt x="16636" y="19141"/>
                </a:lnTo>
                <a:lnTo>
                  <a:pt x="15117" y="13328"/>
                </a:lnTo>
                <a:lnTo>
                  <a:pt x="17447" y="14692"/>
                </a:lnTo>
                <a:close/>
              </a:path>
            </a:pathLst>
          </a:custGeom>
          <a:solidFill>
            <a:srgbClr val="FF0000"/>
          </a:solidFill>
          <a:ln w="9525">
            <a:round/>
            <a:headEnd/>
            <a:tailEnd/>
          </a:ln>
          <a:effectLst/>
          <a:scene3d>
            <a:camera prst="legacyObliqueTopRight">
              <a:rot lat="0" lon="1830000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sp>
        <p:nvSpPr>
          <p:cNvPr id="7178" name="AutoShape 59"/>
          <p:cNvSpPr>
            <a:spLocks noChangeArrowheads="1"/>
          </p:cNvSpPr>
          <p:nvPr/>
        </p:nvSpPr>
        <p:spPr bwMode="auto">
          <a:xfrm rot="-2700000">
            <a:off x="4773613" y="1492250"/>
            <a:ext cx="809625" cy="809625"/>
          </a:xfrm>
          <a:custGeom>
            <a:avLst/>
            <a:gdLst>
              <a:gd name="T0" fmla="*/ 23670586 w 21600"/>
              <a:gd name="T1" fmla="*/ 2601970 h 21600"/>
              <a:gd name="T2" fmla="*/ 4897632 w 21600"/>
              <a:gd name="T3" fmla="*/ 7211585 h 21600"/>
              <a:gd name="T4" fmla="*/ 21234402 w 21600"/>
              <a:gd name="T5" fmla="*/ 6207050 h 21600"/>
              <a:gd name="T6" fmla="*/ 31539692 w 21600"/>
              <a:gd name="T7" fmla="*/ 24756608 h 21600"/>
              <a:gd name="T8" fmla="*/ 23372712 w 21600"/>
              <a:gd name="T9" fmla="*/ 26892107 h 21600"/>
              <a:gd name="T10" fmla="*/ 21238600 w 21600"/>
              <a:gd name="T11" fmla="*/ 1872516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447" y="14692"/>
                </a:moveTo>
                <a:cubicBezTo>
                  <a:pt x="18138" y="13511"/>
                  <a:pt x="18503" y="12168"/>
                  <a:pt x="18503" y="10800"/>
                </a:cubicBezTo>
                <a:cubicBezTo>
                  <a:pt x="18503" y="6545"/>
                  <a:pt x="15054" y="3097"/>
                  <a:pt x="10800" y="3097"/>
                </a:cubicBezTo>
                <a:cubicBezTo>
                  <a:pt x="8417" y="3096"/>
                  <a:pt x="6169" y="4199"/>
                  <a:pt x="4710" y="6082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2718"/>
                  <a:pt x="21089" y="14602"/>
                  <a:pt x="20119" y="16257"/>
                </a:cubicBezTo>
                <a:lnTo>
                  <a:pt x="22449" y="17621"/>
                </a:lnTo>
                <a:lnTo>
                  <a:pt x="16636" y="19141"/>
                </a:lnTo>
                <a:lnTo>
                  <a:pt x="15117" y="13328"/>
                </a:lnTo>
                <a:lnTo>
                  <a:pt x="17447" y="14692"/>
                </a:lnTo>
                <a:close/>
              </a:path>
            </a:pathLst>
          </a:custGeom>
          <a:solidFill>
            <a:srgbClr val="FF0000"/>
          </a:solidFill>
          <a:ln w="9525">
            <a:round/>
            <a:headEnd/>
            <a:tailEnd/>
          </a:ln>
          <a:effectLst/>
          <a:scene3d>
            <a:camera prst="legacyObliqueTopRight">
              <a:rot lat="0" lon="1830000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sp>
        <p:nvSpPr>
          <p:cNvPr id="7179" name="AutoShape 60"/>
          <p:cNvSpPr>
            <a:spLocks noChangeArrowheads="1"/>
          </p:cNvSpPr>
          <p:nvPr/>
        </p:nvSpPr>
        <p:spPr bwMode="auto">
          <a:xfrm rot="-2700000">
            <a:off x="6259513" y="773113"/>
            <a:ext cx="809625" cy="809625"/>
          </a:xfrm>
          <a:custGeom>
            <a:avLst/>
            <a:gdLst>
              <a:gd name="T0" fmla="*/ 23670586 w 21600"/>
              <a:gd name="T1" fmla="*/ 2601970 h 21600"/>
              <a:gd name="T2" fmla="*/ 4897632 w 21600"/>
              <a:gd name="T3" fmla="*/ 7211585 h 21600"/>
              <a:gd name="T4" fmla="*/ 21234402 w 21600"/>
              <a:gd name="T5" fmla="*/ 6207050 h 21600"/>
              <a:gd name="T6" fmla="*/ 31539692 w 21600"/>
              <a:gd name="T7" fmla="*/ 24756608 h 21600"/>
              <a:gd name="T8" fmla="*/ 23372712 w 21600"/>
              <a:gd name="T9" fmla="*/ 26892107 h 21600"/>
              <a:gd name="T10" fmla="*/ 21238600 w 21600"/>
              <a:gd name="T11" fmla="*/ 1872516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447" y="14692"/>
                </a:moveTo>
                <a:cubicBezTo>
                  <a:pt x="18138" y="13511"/>
                  <a:pt x="18503" y="12168"/>
                  <a:pt x="18503" y="10800"/>
                </a:cubicBezTo>
                <a:cubicBezTo>
                  <a:pt x="18503" y="6545"/>
                  <a:pt x="15054" y="3097"/>
                  <a:pt x="10800" y="3097"/>
                </a:cubicBezTo>
                <a:cubicBezTo>
                  <a:pt x="8417" y="3096"/>
                  <a:pt x="6169" y="4199"/>
                  <a:pt x="4710" y="6082"/>
                </a:cubicBezTo>
                <a:lnTo>
                  <a:pt x="2262" y="4185"/>
                </a:lnTo>
                <a:cubicBezTo>
                  <a:pt x="4308" y="1545"/>
                  <a:pt x="7460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2718"/>
                  <a:pt x="21089" y="14602"/>
                  <a:pt x="20119" y="16257"/>
                </a:cubicBezTo>
                <a:lnTo>
                  <a:pt x="22449" y="17621"/>
                </a:lnTo>
                <a:lnTo>
                  <a:pt x="16636" y="19141"/>
                </a:lnTo>
                <a:lnTo>
                  <a:pt x="15117" y="13328"/>
                </a:lnTo>
                <a:lnTo>
                  <a:pt x="17447" y="14692"/>
                </a:lnTo>
                <a:close/>
              </a:path>
            </a:pathLst>
          </a:custGeom>
          <a:solidFill>
            <a:srgbClr val="FF0000"/>
          </a:solidFill>
          <a:ln w="9525">
            <a:round/>
            <a:headEnd/>
            <a:tailEnd/>
          </a:ln>
          <a:effectLst/>
          <a:scene3d>
            <a:camera prst="legacyObliqueTopRight">
              <a:rot lat="0" lon="1830000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86627" y="3235091"/>
            <a:ext cx="947696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STEP1</a:t>
            </a:r>
            <a:endParaRPr lang="ja-JP" altLang="en-US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275702" y="2491830"/>
            <a:ext cx="947696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STEP2</a:t>
            </a:r>
            <a:endParaRPr lang="ja-JP" altLang="en-US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810712" y="1738465"/>
            <a:ext cx="947695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STEP3</a:t>
            </a:r>
            <a:endParaRPr lang="ja-JP" altLang="en-US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356114" y="993621"/>
            <a:ext cx="947696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STEP4</a:t>
            </a:r>
            <a:endParaRPr lang="ja-JP" altLang="en-US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595290" y="393466"/>
            <a:ext cx="947696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STEP5</a:t>
            </a:r>
            <a:endParaRPr lang="ja-JP" altLang="en-US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8419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94"/>
          <p:cNvGrpSpPr>
            <a:grpSpLocks/>
          </p:cNvGrpSpPr>
          <p:nvPr/>
        </p:nvGrpSpPr>
        <p:grpSpPr bwMode="auto">
          <a:xfrm>
            <a:off x="542925" y="3160713"/>
            <a:ext cx="8955088" cy="3333750"/>
            <a:chOff x="455" y="2075"/>
            <a:chExt cx="4508" cy="1678"/>
          </a:xfrm>
        </p:grpSpPr>
        <p:grpSp>
          <p:nvGrpSpPr>
            <p:cNvPr id="9219" name="Group 33"/>
            <p:cNvGrpSpPr>
              <a:grpSpLocks/>
            </p:cNvGrpSpPr>
            <p:nvPr/>
          </p:nvGrpSpPr>
          <p:grpSpPr bwMode="auto">
            <a:xfrm>
              <a:off x="455" y="3205"/>
              <a:ext cx="1106" cy="544"/>
              <a:chOff x="455" y="2982"/>
              <a:chExt cx="1561" cy="767"/>
            </a:xfrm>
          </p:grpSpPr>
          <p:sp>
            <p:nvSpPr>
              <p:cNvPr id="9360" name="AutoShape 24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61" name="AutoShape 25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62" name="AutoShape 26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63" name="AutoShape 27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64" name="AutoShape 28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65" name="AutoShape 29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66" name="AutoShape 30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67" name="AutoShape 31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68" name="AutoShape 32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0" name="Group 44"/>
            <p:cNvGrpSpPr>
              <a:grpSpLocks/>
            </p:cNvGrpSpPr>
            <p:nvPr/>
          </p:nvGrpSpPr>
          <p:grpSpPr bwMode="auto">
            <a:xfrm>
              <a:off x="1306" y="3209"/>
              <a:ext cx="1106" cy="544"/>
              <a:chOff x="455" y="2982"/>
              <a:chExt cx="1561" cy="767"/>
            </a:xfrm>
          </p:grpSpPr>
          <p:sp>
            <p:nvSpPr>
              <p:cNvPr id="9351" name="AutoShape 4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2" name="AutoShape 4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3" name="AutoShape 4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4" name="AutoShape 4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5" name="AutoShape 4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6" name="AutoShape 5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7" name="AutoShape 5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8" name="AutoShape 5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9" name="AutoShape 5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1" name="Group 54"/>
            <p:cNvGrpSpPr>
              <a:grpSpLocks/>
            </p:cNvGrpSpPr>
            <p:nvPr/>
          </p:nvGrpSpPr>
          <p:grpSpPr bwMode="auto">
            <a:xfrm>
              <a:off x="1306" y="2925"/>
              <a:ext cx="1106" cy="544"/>
              <a:chOff x="455" y="2982"/>
              <a:chExt cx="1561" cy="767"/>
            </a:xfrm>
          </p:grpSpPr>
          <p:sp>
            <p:nvSpPr>
              <p:cNvPr id="9342" name="AutoShape 5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3" name="AutoShape 5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4" name="AutoShape 5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5" name="AutoShape 5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6" name="AutoShape 5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7" name="AutoShape 6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8" name="AutoShape 6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9" name="AutoShape 6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0" name="AutoShape 6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2" name="Group 64"/>
            <p:cNvGrpSpPr>
              <a:grpSpLocks/>
            </p:cNvGrpSpPr>
            <p:nvPr/>
          </p:nvGrpSpPr>
          <p:grpSpPr bwMode="auto">
            <a:xfrm>
              <a:off x="2156" y="3209"/>
              <a:ext cx="1106" cy="544"/>
              <a:chOff x="455" y="2982"/>
              <a:chExt cx="1561" cy="767"/>
            </a:xfrm>
          </p:grpSpPr>
          <p:sp>
            <p:nvSpPr>
              <p:cNvPr id="9333" name="AutoShape 6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4" name="AutoShape 6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5" name="AutoShape 6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6" name="AutoShape 6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7" name="AutoShape 6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8" name="AutoShape 7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9" name="AutoShape 7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0" name="AutoShape 7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1" name="AutoShape 7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3" name="Group 74"/>
            <p:cNvGrpSpPr>
              <a:grpSpLocks/>
            </p:cNvGrpSpPr>
            <p:nvPr/>
          </p:nvGrpSpPr>
          <p:grpSpPr bwMode="auto">
            <a:xfrm>
              <a:off x="2156" y="2925"/>
              <a:ext cx="1106" cy="544"/>
              <a:chOff x="455" y="2982"/>
              <a:chExt cx="1561" cy="767"/>
            </a:xfrm>
          </p:grpSpPr>
          <p:sp>
            <p:nvSpPr>
              <p:cNvPr id="9324" name="AutoShape 7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5" name="AutoShape 7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6" name="AutoShape 7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7" name="AutoShape 7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8" name="AutoShape 7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9" name="AutoShape 8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0" name="AutoShape 8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1" name="AutoShape 8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2" name="AutoShape 8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4" name="Group 84"/>
            <p:cNvGrpSpPr>
              <a:grpSpLocks/>
            </p:cNvGrpSpPr>
            <p:nvPr/>
          </p:nvGrpSpPr>
          <p:grpSpPr bwMode="auto">
            <a:xfrm>
              <a:off x="2156" y="2642"/>
              <a:ext cx="1106" cy="544"/>
              <a:chOff x="455" y="2982"/>
              <a:chExt cx="1561" cy="767"/>
            </a:xfrm>
          </p:grpSpPr>
          <p:sp>
            <p:nvSpPr>
              <p:cNvPr id="9315" name="AutoShape 8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6" name="AutoShape 8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7" name="AutoShape 8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8" name="AutoShape 8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9" name="AutoShape 8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0" name="AutoShape 9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1" name="AutoShape 9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2" name="AutoShape 9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3" name="AutoShape 9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5" name="Group 94"/>
            <p:cNvGrpSpPr>
              <a:grpSpLocks/>
            </p:cNvGrpSpPr>
            <p:nvPr/>
          </p:nvGrpSpPr>
          <p:grpSpPr bwMode="auto">
            <a:xfrm>
              <a:off x="3007" y="3209"/>
              <a:ext cx="1106" cy="544"/>
              <a:chOff x="455" y="2982"/>
              <a:chExt cx="1561" cy="767"/>
            </a:xfrm>
          </p:grpSpPr>
          <p:sp>
            <p:nvSpPr>
              <p:cNvPr id="9306" name="AutoShape 9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7" name="AutoShape 9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8" name="AutoShape 9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9" name="AutoShape 9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0" name="AutoShape 9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1" name="AutoShape 10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2" name="AutoShape 10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3" name="AutoShape 10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4" name="AutoShape 10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6" name="Group 104"/>
            <p:cNvGrpSpPr>
              <a:grpSpLocks/>
            </p:cNvGrpSpPr>
            <p:nvPr/>
          </p:nvGrpSpPr>
          <p:grpSpPr bwMode="auto">
            <a:xfrm>
              <a:off x="3007" y="2925"/>
              <a:ext cx="1106" cy="544"/>
              <a:chOff x="455" y="2982"/>
              <a:chExt cx="1561" cy="767"/>
            </a:xfrm>
          </p:grpSpPr>
          <p:sp>
            <p:nvSpPr>
              <p:cNvPr id="9297" name="AutoShape 10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8" name="AutoShape 10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9" name="AutoShape 10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0" name="AutoShape 10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1" name="AutoShape 10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2" name="AutoShape 11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3" name="AutoShape 11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4" name="AutoShape 11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5" name="AutoShape 11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7" name="Group 114"/>
            <p:cNvGrpSpPr>
              <a:grpSpLocks/>
            </p:cNvGrpSpPr>
            <p:nvPr/>
          </p:nvGrpSpPr>
          <p:grpSpPr bwMode="auto">
            <a:xfrm>
              <a:off x="3007" y="2642"/>
              <a:ext cx="1106" cy="544"/>
              <a:chOff x="455" y="2982"/>
              <a:chExt cx="1561" cy="767"/>
            </a:xfrm>
          </p:grpSpPr>
          <p:sp>
            <p:nvSpPr>
              <p:cNvPr id="9288" name="AutoShape 11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9" name="AutoShape 11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0" name="AutoShape 11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1" name="AutoShape 11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2" name="AutoShape 11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3" name="AutoShape 12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4" name="AutoShape 12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5" name="AutoShape 12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6" name="AutoShape 12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8" name="Group 124"/>
            <p:cNvGrpSpPr>
              <a:grpSpLocks/>
            </p:cNvGrpSpPr>
            <p:nvPr/>
          </p:nvGrpSpPr>
          <p:grpSpPr bwMode="auto">
            <a:xfrm>
              <a:off x="3007" y="2358"/>
              <a:ext cx="1106" cy="544"/>
              <a:chOff x="455" y="2982"/>
              <a:chExt cx="1561" cy="767"/>
            </a:xfrm>
          </p:grpSpPr>
          <p:sp>
            <p:nvSpPr>
              <p:cNvPr id="9279" name="AutoShape 12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0" name="AutoShape 12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1" name="AutoShape 12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2" name="AutoShape 12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3" name="AutoShape 12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4" name="AutoShape 13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5" name="AutoShape 13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6" name="AutoShape 13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7" name="AutoShape 13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29" name="Group 134"/>
            <p:cNvGrpSpPr>
              <a:grpSpLocks/>
            </p:cNvGrpSpPr>
            <p:nvPr/>
          </p:nvGrpSpPr>
          <p:grpSpPr bwMode="auto">
            <a:xfrm>
              <a:off x="3857" y="3209"/>
              <a:ext cx="1106" cy="544"/>
              <a:chOff x="455" y="2982"/>
              <a:chExt cx="1561" cy="767"/>
            </a:xfrm>
          </p:grpSpPr>
          <p:sp>
            <p:nvSpPr>
              <p:cNvPr id="9270" name="AutoShape 13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71" name="AutoShape 13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72" name="AutoShape 13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73" name="AutoShape 13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74" name="AutoShape 13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75" name="AutoShape 14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76" name="AutoShape 14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77" name="AutoShape 14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78" name="AutoShape 14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30" name="Group 144"/>
            <p:cNvGrpSpPr>
              <a:grpSpLocks/>
            </p:cNvGrpSpPr>
            <p:nvPr/>
          </p:nvGrpSpPr>
          <p:grpSpPr bwMode="auto">
            <a:xfrm>
              <a:off x="3857" y="2925"/>
              <a:ext cx="1106" cy="544"/>
              <a:chOff x="455" y="2982"/>
              <a:chExt cx="1561" cy="767"/>
            </a:xfrm>
          </p:grpSpPr>
          <p:sp>
            <p:nvSpPr>
              <p:cNvPr id="9261" name="AutoShape 14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2" name="AutoShape 14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3" name="AutoShape 14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4" name="AutoShape 14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5" name="AutoShape 14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6" name="AutoShape 15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7" name="AutoShape 15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8" name="AutoShape 15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9" name="AutoShape 15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31" name="Group 154"/>
            <p:cNvGrpSpPr>
              <a:grpSpLocks/>
            </p:cNvGrpSpPr>
            <p:nvPr/>
          </p:nvGrpSpPr>
          <p:grpSpPr bwMode="auto">
            <a:xfrm>
              <a:off x="3857" y="2642"/>
              <a:ext cx="1106" cy="544"/>
              <a:chOff x="455" y="2982"/>
              <a:chExt cx="1561" cy="767"/>
            </a:xfrm>
          </p:grpSpPr>
          <p:sp>
            <p:nvSpPr>
              <p:cNvPr id="9252" name="AutoShape 15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3" name="AutoShape 15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4" name="AutoShape 15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5" name="AutoShape 15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6" name="AutoShape 15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7" name="AutoShape 16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8" name="AutoShape 16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9" name="AutoShape 16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0" name="AutoShape 16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32" name="Group 164"/>
            <p:cNvGrpSpPr>
              <a:grpSpLocks/>
            </p:cNvGrpSpPr>
            <p:nvPr/>
          </p:nvGrpSpPr>
          <p:grpSpPr bwMode="auto">
            <a:xfrm>
              <a:off x="3857" y="2358"/>
              <a:ext cx="1106" cy="544"/>
              <a:chOff x="455" y="2982"/>
              <a:chExt cx="1561" cy="767"/>
            </a:xfrm>
          </p:grpSpPr>
          <p:sp>
            <p:nvSpPr>
              <p:cNvPr id="9243" name="AutoShape 16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4" name="AutoShape 16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5" name="AutoShape 16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6" name="AutoShape 16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7" name="AutoShape 16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8" name="AutoShape 17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9" name="AutoShape 17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0" name="AutoShape 17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1" name="AutoShape 17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33" name="Group 174"/>
            <p:cNvGrpSpPr>
              <a:grpSpLocks/>
            </p:cNvGrpSpPr>
            <p:nvPr/>
          </p:nvGrpSpPr>
          <p:grpSpPr bwMode="auto">
            <a:xfrm>
              <a:off x="3857" y="2075"/>
              <a:ext cx="1106" cy="544"/>
              <a:chOff x="455" y="2982"/>
              <a:chExt cx="1561" cy="767"/>
            </a:xfrm>
          </p:grpSpPr>
          <p:sp>
            <p:nvSpPr>
              <p:cNvPr id="9234" name="AutoShape 175"/>
              <p:cNvSpPr>
                <a:spLocks noChangeArrowheads="1"/>
              </p:cNvSpPr>
              <p:nvPr/>
            </p:nvSpPr>
            <p:spPr bwMode="auto">
              <a:xfrm>
                <a:off x="739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5" name="AutoShape 176"/>
              <p:cNvSpPr>
                <a:spLocks noChangeArrowheads="1"/>
              </p:cNvSpPr>
              <p:nvPr/>
            </p:nvSpPr>
            <p:spPr bwMode="auto">
              <a:xfrm>
                <a:off x="597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6" name="AutoShape 177"/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7" name="AutoShape 178"/>
              <p:cNvSpPr>
                <a:spLocks noChangeArrowheads="1"/>
              </p:cNvSpPr>
              <p:nvPr/>
            </p:nvSpPr>
            <p:spPr bwMode="auto">
              <a:xfrm>
                <a:off x="1136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8" name="AutoShape 179"/>
              <p:cNvSpPr>
                <a:spLocks noChangeArrowheads="1"/>
              </p:cNvSpPr>
              <p:nvPr/>
            </p:nvSpPr>
            <p:spPr bwMode="auto">
              <a:xfrm>
                <a:off x="994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9" name="AutoShape 180"/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0" name="AutoShape 181"/>
              <p:cNvSpPr>
                <a:spLocks noChangeArrowheads="1"/>
              </p:cNvSpPr>
              <p:nvPr/>
            </p:nvSpPr>
            <p:spPr bwMode="auto">
              <a:xfrm>
                <a:off x="1533" y="2982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1" name="AutoShape 182"/>
              <p:cNvSpPr>
                <a:spLocks noChangeArrowheads="1"/>
              </p:cNvSpPr>
              <p:nvPr/>
            </p:nvSpPr>
            <p:spPr bwMode="auto">
              <a:xfrm>
                <a:off x="1391" y="3124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2" name="AutoShape 183"/>
              <p:cNvSpPr>
                <a:spLocks noChangeArrowheads="1"/>
              </p:cNvSpPr>
              <p:nvPr/>
            </p:nvSpPr>
            <p:spPr bwMode="auto">
              <a:xfrm>
                <a:off x="1249" y="3266"/>
                <a:ext cx="483" cy="483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3" name="Group 47"/>
          <p:cNvGrpSpPr>
            <a:grpSpLocks/>
          </p:cNvGrpSpPr>
          <p:nvPr/>
        </p:nvGrpSpPr>
        <p:grpSpPr bwMode="auto">
          <a:xfrm>
            <a:off x="652650" y="3841313"/>
            <a:ext cx="1846262" cy="2341563"/>
            <a:chOff x="313" y="1677"/>
            <a:chExt cx="1163" cy="1475"/>
          </a:xfrm>
        </p:grpSpPr>
        <p:sp>
          <p:nvSpPr>
            <p:cNvPr id="154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55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156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9" name="Group 47"/>
          <p:cNvGrpSpPr>
            <a:grpSpLocks/>
          </p:cNvGrpSpPr>
          <p:nvPr/>
        </p:nvGrpSpPr>
        <p:grpSpPr bwMode="auto">
          <a:xfrm>
            <a:off x="2340261" y="3188479"/>
            <a:ext cx="1846262" cy="2341563"/>
            <a:chOff x="313" y="1677"/>
            <a:chExt cx="1163" cy="1475"/>
          </a:xfrm>
        </p:grpSpPr>
        <p:sp>
          <p:nvSpPr>
            <p:cNvPr id="160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61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162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5" name="Group 47"/>
          <p:cNvGrpSpPr>
            <a:grpSpLocks/>
          </p:cNvGrpSpPr>
          <p:nvPr/>
        </p:nvGrpSpPr>
        <p:grpSpPr bwMode="auto">
          <a:xfrm>
            <a:off x="4030762" y="2626232"/>
            <a:ext cx="1846262" cy="2341563"/>
            <a:chOff x="313" y="1677"/>
            <a:chExt cx="1163" cy="1475"/>
          </a:xfrm>
        </p:grpSpPr>
        <p:sp>
          <p:nvSpPr>
            <p:cNvPr id="166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67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168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1" name="Group 47"/>
          <p:cNvGrpSpPr>
            <a:grpSpLocks/>
          </p:cNvGrpSpPr>
          <p:nvPr/>
        </p:nvGrpSpPr>
        <p:grpSpPr bwMode="auto">
          <a:xfrm>
            <a:off x="5757673" y="2061997"/>
            <a:ext cx="1846262" cy="2341563"/>
            <a:chOff x="313" y="1677"/>
            <a:chExt cx="1163" cy="1475"/>
          </a:xfrm>
        </p:grpSpPr>
        <p:sp>
          <p:nvSpPr>
            <p:cNvPr id="172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73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174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7" name="Group 47"/>
          <p:cNvGrpSpPr>
            <a:grpSpLocks/>
          </p:cNvGrpSpPr>
          <p:nvPr/>
        </p:nvGrpSpPr>
        <p:grpSpPr bwMode="auto">
          <a:xfrm>
            <a:off x="7451891" y="1499750"/>
            <a:ext cx="1846262" cy="2341563"/>
            <a:chOff x="313" y="1677"/>
            <a:chExt cx="1163" cy="1475"/>
          </a:xfrm>
        </p:grpSpPr>
        <p:sp>
          <p:nvSpPr>
            <p:cNvPr id="178" name="Oval 48"/>
            <p:cNvSpPr>
              <a:spLocks noChangeArrowheads="1"/>
            </p:cNvSpPr>
            <p:nvPr/>
          </p:nvSpPr>
          <p:spPr bwMode="auto">
            <a:xfrm>
              <a:off x="455" y="2613"/>
              <a:ext cx="879" cy="53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179" name="Group 49"/>
            <p:cNvGrpSpPr>
              <a:grpSpLocks/>
            </p:cNvGrpSpPr>
            <p:nvPr/>
          </p:nvGrpSpPr>
          <p:grpSpPr bwMode="auto">
            <a:xfrm>
              <a:off x="313" y="1677"/>
              <a:ext cx="1163" cy="1163"/>
              <a:chOff x="1589" y="1877"/>
              <a:chExt cx="1247" cy="1247"/>
            </a:xfrm>
          </p:grpSpPr>
          <p:sp>
            <p:nvSpPr>
              <p:cNvPr id="180" name="Oval 50"/>
              <p:cNvSpPr>
                <a:spLocks noChangeArrowheads="1"/>
              </p:cNvSpPr>
              <p:nvPr/>
            </p:nvSpPr>
            <p:spPr bwMode="auto">
              <a:xfrm>
                <a:off x="1589" y="1877"/>
                <a:ext cx="1247" cy="124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Oval 51"/>
              <p:cNvSpPr>
                <a:spLocks noChangeArrowheads="1"/>
              </p:cNvSpPr>
              <p:nvPr/>
            </p:nvSpPr>
            <p:spPr bwMode="auto">
              <a:xfrm>
                <a:off x="2156" y="1962"/>
                <a:ext cx="483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Oval 52"/>
              <p:cNvSpPr>
                <a:spLocks noChangeArrowheads="1"/>
              </p:cNvSpPr>
              <p:nvPr/>
            </p:nvSpPr>
            <p:spPr bwMode="auto">
              <a:xfrm rot="10800000">
                <a:off x="1589" y="1877"/>
                <a:ext cx="1247" cy="1247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alpha val="50000"/>
                    </a:srgbClr>
                  </a:gs>
                  <a:gs pos="100000">
                    <a:srgbClr val="3B3B3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276533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PPTX094_ステップ図</dc:title>
  <dc:subject>PPTX094_ステップ図</dc:subject>
  <dc:creator>http://www.digipot.net</dc:creator>
  <cp:lastModifiedBy/>
  <cp:revision>1</cp:revision>
  <dcterms:created xsi:type="dcterms:W3CDTF">2013-10-11T04:55:49Z</dcterms:created>
  <dcterms:modified xsi:type="dcterms:W3CDTF">2013-10-11T04:55:52Z</dcterms:modified>
  <cp:version>1</cp:version>
</cp:coreProperties>
</file>